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</p:sldMasterIdLst>
  <p:notesMasterIdLst>
    <p:notesMasterId r:id="rId6"/>
  </p:notesMasterIdLst>
  <p:sldIdLst>
    <p:sldId id="268" r:id="rId2"/>
    <p:sldId id="276" r:id="rId3"/>
    <p:sldId id="279" r:id="rId4"/>
    <p:sldId id="277" r:id="rId5"/>
  </p:sldIdLst>
  <p:sldSz cx="20104100" cy="11309350"/>
  <p:notesSz cx="20104100" cy="11309350"/>
  <p:custDataLst>
    <p:tags r:id="rId7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235BE-A432-4693-8FB5-E69C88B0AD83}" v="3" dt="2023-05-03T10:30:22.7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9"/>
    <p:restoredTop sz="95666"/>
  </p:normalViewPr>
  <p:slideViewPr>
    <p:cSldViewPr>
      <p:cViewPr varScale="1">
        <p:scale>
          <a:sx n="61" d="100"/>
          <a:sy n="61" d="100"/>
        </p:scale>
        <p:origin x="704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64BF9-214F-CD44-829C-9ADB9F6D0BC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39B7A-604A-6349-9C68-AD3992AE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1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E9967519-C923-ECF2-E304-635BDAEDB8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64250786-EEE3-4D38-B204-447B42A65FE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44A8B25-2F3E-AD99-8168-053B62CA3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 r="4651" b="11733"/>
          <a:stretch/>
        </p:blipFill>
        <p:spPr>
          <a:xfrm>
            <a:off x="0" y="7238851"/>
            <a:ext cx="4435426" cy="40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30205"/>
            <a:ext cx="20104099" cy="2264224"/>
          </a:xfrm>
          <a:prstGeom prst="rect">
            <a:avLst/>
          </a:prstGeom>
        </p:spPr>
      </p:pic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8305907" y="10650865"/>
            <a:ext cx="890143" cy="261610"/>
          </a:xfrm>
        </p:spPr>
        <p:txBody>
          <a:bodyPr lIns="0" tIns="0" rIns="0" bIns="0"/>
          <a:lstStyle>
            <a:lvl1pPr algn="r">
              <a:defRPr sz="1700" b="0" i="0">
                <a:solidFill>
                  <a:schemeClr val="accent1"/>
                </a:solidFill>
                <a:latin typeface="Avenir Medium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2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8305907" y="10650865"/>
            <a:ext cx="890143" cy="261610"/>
          </a:xfrm>
        </p:spPr>
        <p:txBody>
          <a:bodyPr lIns="0" tIns="0" rIns="0" bIns="0"/>
          <a:lstStyle>
            <a:lvl1pPr algn="r">
              <a:defRPr sz="1700" b="0" i="0">
                <a:solidFill>
                  <a:schemeClr val="accent1"/>
                </a:solidFill>
                <a:latin typeface="Avenir Medium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EDB98CEB-C4A2-4F5E-321A-AE30A7B9ACC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8757"/>
            <a:ext cx="20104099" cy="11308556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35AB63-3374-2A54-389C-CA2DFC64CE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41201" y="4054475"/>
            <a:ext cx="13059399" cy="7271386"/>
          </a:xfrm>
          <a:custGeom>
            <a:avLst/>
            <a:gdLst>
              <a:gd name="connsiteX0" fmla="*/ 0 w 7086600"/>
              <a:gd name="connsiteY0" fmla="*/ 0 h 276999"/>
              <a:gd name="connsiteX1" fmla="*/ 7086600 w 7086600"/>
              <a:gd name="connsiteY1" fmla="*/ 0 h 276999"/>
              <a:gd name="connsiteX2" fmla="*/ 7086600 w 7086600"/>
              <a:gd name="connsiteY2" fmla="*/ 276999 h 276999"/>
              <a:gd name="connsiteX3" fmla="*/ 0 w 7086600"/>
              <a:gd name="connsiteY3" fmla="*/ 276999 h 276999"/>
              <a:gd name="connsiteX4" fmla="*/ 0 w 7086600"/>
              <a:gd name="connsiteY4" fmla="*/ 0 h 276999"/>
              <a:gd name="connsiteX0" fmla="*/ 5625548 w 7086600"/>
              <a:gd name="connsiteY0" fmla="*/ 0 h 4242712"/>
              <a:gd name="connsiteX1" fmla="*/ 7086600 w 7086600"/>
              <a:gd name="connsiteY1" fmla="*/ 3965713 h 4242712"/>
              <a:gd name="connsiteX2" fmla="*/ 7086600 w 7086600"/>
              <a:gd name="connsiteY2" fmla="*/ 4242712 h 4242712"/>
              <a:gd name="connsiteX3" fmla="*/ 0 w 7086600"/>
              <a:gd name="connsiteY3" fmla="*/ 4242712 h 4242712"/>
              <a:gd name="connsiteX4" fmla="*/ 5625548 w 7086600"/>
              <a:gd name="connsiteY4" fmla="*/ 0 h 4242712"/>
              <a:gd name="connsiteX0" fmla="*/ 10873409 w 12334461"/>
              <a:gd name="connsiteY0" fmla="*/ 0 h 8963799"/>
              <a:gd name="connsiteX1" fmla="*/ 12334461 w 12334461"/>
              <a:gd name="connsiteY1" fmla="*/ 3965713 h 8963799"/>
              <a:gd name="connsiteX2" fmla="*/ 12334461 w 12334461"/>
              <a:gd name="connsiteY2" fmla="*/ 4242712 h 8963799"/>
              <a:gd name="connsiteX3" fmla="*/ 0 w 12334461"/>
              <a:gd name="connsiteY3" fmla="*/ 8963799 h 8963799"/>
              <a:gd name="connsiteX4" fmla="*/ 10873409 w 12334461"/>
              <a:gd name="connsiteY4" fmla="*/ 0 h 8963799"/>
              <a:gd name="connsiteX0" fmla="*/ 10873409 w 14660218"/>
              <a:gd name="connsiteY0" fmla="*/ 0 h 8963799"/>
              <a:gd name="connsiteX1" fmla="*/ 12334461 w 14660218"/>
              <a:gd name="connsiteY1" fmla="*/ 3965713 h 8963799"/>
              <a:gd name="connsiteX2" fmla="*/ 14660218 w 14660218"/>
              <a:gd name="connsiteY2" fmla="*/ 7592199 h 8963799"/>
              <a:gd name="connsiteX3" fmla="*/ 0 w 14660218"/>
              <a:gd name="connsiteY3" fmla="*/ 8963799 h 8963799"/>
              <a:gd name="connsiteX4" fmla="*/ 10873409 w 14660218"/>
              <a:gd name="connsiteY4" fmla="*/ 0 h 8963799"/>
              <a:gd name="connsiteX0" fmla="*/ 10873409 w 14948452"/>
              <a:gd name="connsiteY0" fmla="*/ 0 h 8963799"/>
              <a:gd name="connsiteX1" fmla="*/ 14948452 w 14948452"/>
              <a:gd name="connsiteY1" fmla="*/ 6231835 h 8963799"/>
              <a:gd name="connsiteX2" fmla="*/ 14660218 w 14948452"/>
              <a:gd name="connsiteY2" fmla="*/ 7592199 h 8963799"/>
              <a:gd name="connsiteX3" fmla="*/ 0 w 14948452"/>
              <a:gd name="connsiteY3" fmla="*/ 8963799 h 8963799"/>
              <a:gd name="connsiteX4" fmla="*/ 10873409 w 14948452"/>
              <a:gd name="connsiteY4" fmla="*/ 0 h 8963799"/>
              <a:gd name="connsiteX0" fmla="*/ 10873409 w 16210723"/>
              <a:gd name="connsiteY0" fmla="*/ 0 h 8963799"/>
              <a:gd name="connsiteX1" fmla="*/ 14948452 w 16210723"/>
              <a:gd name="connsiteY1" fmla="*/ 6231835 h 8963799"/>
              <a:gd name="connsiteX2" fmla="*/ 16210723 w 16210723"/>
              <a:gd name="connsiteY2" fmla="*/ 8963799 h 8963799"/>
              <a:gd name="connsiteX3" fmla="*/ 0 w 16210723"/>
              <a:gd name="connsiteY3" fmla="*/ 8963799 h 8963799"/>
              <a:gd name="connsiteX4" fmla="*/ 10873409 w 16210723"/>
              <a:gd name="connsiteY4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6210723 w 16210723"/>
              <a:gd name="connsiteY2" fmla="*/ 8963799 h 8963799"/>
              <a:gd name="connsiteX3" fmla="*/ 0 w 16210723"/>
              <a:gd name="connsiteY3" fmla="*/ 8963799 h 8963799"/>
              <a:gd name="connsiteX4" fmla="*/ 10873409 w 16210723"/>
              <a:gd name="connsiteY4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4988761 w 16210723"/>
              <a:gd name="connsiteY2" fmla="*/ 6388238 h 8963799"/>
              <a:gd name="connsiteX3" fmla="*/ 16210723 w 16210723"/>
              <a:gd name="connsiteY3" fmla="*/ 8963799 h 8963799"/>
              <a:gd name="connsiteX4" fmla="*/ 0 w 16210723"/>
              <a:gd name="connsiteY4" fmla="*/ 8963799 h 8963799"/>
              <a:gd name="connsiteX5" fmla="*/ 10873409 w 16210723"/>
              <a:gd name="connsiteY5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4658561 w 16210723"/>
              <a:gd name="connsiteY2" fmla="*/ 7534413 h 8963799"/>
              <a:gd name="connsiteX3" fmla="*/ 16210723 w 16210723"/>
              <a:gd name="connsiteY3" fmla="*/ 8963799 h 8963799"/>
              <a:gd name="connsiteX4" fmla="*/ 0 w 16210723"/>
              <a:gd name="connsiteY4" fmla="*/ 8963799 h 8963799"/>
              <a:gd name="connsiteX5" fmla="*/ 10873409 w 16210723"/>
              <a:gd name="connsiteY5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4658561 w 16210723"/>
              <a:gd name="connsiteY2" fmla="*/ 7534413 h 8963799"/>
              <a:gd name="connsiteX3" fmla="*/ 14763336 w 16210723"/>
              <a:gd name="connsiteY3" fmla="*/ 7629663 h 8963799"/>
              <a:gd name="connsiteX4" fmla="*/ 16210723 w 16210723"/>
              <a:gd name="connsiteY4" fmla="*/ 8963799 h 8963799"/>
              <a:gd name="connsiteX5" fmla="*/ 0 w 16210723"/>
              <a:gd name="connsiteY5" fmla="*/ 8963799 h 8963799"/>
              <a:gd name="connsiteX6" fmla="*/ 10873409 w 16210723"/>
              <a:gd name="connsiteY6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4658561 w 16210723"/>
              <a:gd name="connsiteY2" fmla="*/ 7534413 h 8963799"/>
              <a:gd name="connsiteX3" fmla="*/ 14699836 w 16210723"/>
              <a:gd name="connsiteY3" fmla="*/ 7664588 h 8963799"/>
              <a:gd name="connsiteX4" fmla="*/ 16210723 w 16210723"/>
              <a:gd name="connsiteY4" fmla="*/ 8963799 h 8963799"/>
              <a:gd name="connsiteX5" fmla="*/ 0 w 16210723"/>
              <a:gd name="connsiteY5" fmla="*/ 8963799 h 8963799"/>
              <a:gd name="connsiteX6" fmla="*/ 10873409 w 16210723"/>
              <a:gd name="connsiteY6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4658561 w 16210723"/>
              <a:gd name="connsiteY2" fmla="*/ 7534413 h 8963799"/>
              <a:gd name="connsiteX3" fmla="*/ 14699836 w 16210723"/>
              <a:gd name="connsiteY3" fmla="*/ 7664588 h 8963799"/>
              <a:gd name="connsiteX4" fmla="*/ 16210723 w 16210723"/>
              <a:gd name="connsiteY4" fmla="*/ 8963799 h 8963799"/>
              <a:gd name="connsiteX5" fmla="*/ 0 w 16210723"/>
              <a:gd name="connsiteY5" fmla="*/ 8963799 h 8963799"/>
              <a:gd name="connsiteX6" fmla="*/ 10873409 w 16210723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58561 w 16150398"/>
              <a:gd name="connsiteY2" fmla="*/ 7534413 h 8963799"/>
              <a:gd name="connsiteX3" fmla="*/ 14699836 w 16150398"/>
              <a:gd name="connsiteY3" fmla="*/ 766458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58561 w 16150398"/>
              <a:gd name="connsiteY2" fmla="*/ 7534413 h 8963799"/>
              <a:gd name="connsiteX3" fmla="*/ 14699836 w 16150398"/>
              <a:gd name="connsiteY3" fmla="*/ 766458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58561 w 16150398"/>
              <a:gd name="connsiteY2" fmla="*/ 7534413 h 8963799"/>
              <a:gd name="connsiteX3" fmla="*/ 14699836 w 16150398"/>
              <a:gd name="connsiteY3" fmla="*/ 766458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58561 w 16150398"/>
              <a:gd name="connsiteY2" fmla="*/ 753441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58561 w 16150398"/>
              <a:gd name="connsiteY2" fmla="*/ 753441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80786 w 16150398"/>
              <a:gd name="connsiteY2" fmla="*/ 742646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80786 w 16150398"/>
              <a:gd name="connsiteY2" fmla="*/ 742646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04002 w 16150398"/>
              <a:gd name="connsiteY1" fmla="*/ 6235010 h 8963799"/>
              <a:gd name="connsiteX2" fmla="*/ 14680786 w 16150398"/>
              <a:gd name="connsiteY2" fmla="*/ 742646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57977 w 16150398"/>
              <a:gd name="connsiteY1" fmla="*/ 6212785 h 8963799"/>
              <a:gd name="connsiteX2" fmla="*/ 14680786 w 16150398"/>
              <a:gd name="connsiteY2" fmla="*/ 742646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2310 h 8963799"/>
              <a:gd name="connsiteX2" fmla="*/ 14680786 w 16150398"/>
              <a:gd name="connsiteY2" fmla="*/ 742646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63884 w 16150398"/>
              <a:gd name="connsiteY0" fmla="*/ 0 h 8938399"/>
              <a:gd name="connsiteX1" fmla="*/ 14910352 w 16150398"/>
              <a:gd name="connsiteY1" fmla="*/ 6196910 h 8938399"/>
              <a:gd name="connsiteX2" fmla="*/ 14680786 w 16150398"/>
              <a:gd name="connsiteY2" fmla="*/ 7401063 h 8938399"/>
              <a:gd name="connsiteX3" fmla="*/ 14750636 w 16150398"/>
              <a:gd name="connsiteY3" fmla="*/ 7683638 h 8938399"/>
              <a:gd name="connsiteX4" fmla="*/ 16150398 w 16150398"/>
              <a:gd name="connsiteY4" fmla="*/ 8925699 h 8938399"/>
              <a:gd name="connsiteX5" fmla="*/ 0 w 16150398"/>
              <a:gd name="connsiteY5" fmla="*/ 8938399 h 8938399"/>
              <a:gd name="connsiteX6" fmla="*/ 10863884 w 16150398"/>
              <a:gd name="connsiteY6" fmla="*/ 0 h 89383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0892459 w 16178973"/>
              <a:gd name="connsiteY6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545812 w 16178973"/>
              <a:gd name="connsiteY6" fmla="*/ 7648713 h 8925699"/>
              <a:gd name="connsiteX7" fmla="*/ 10892459 w 16178973"/>
              <a:gd name="connsiteY7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10892459 w 16178973"/>
              <a:gd name="connsiteY7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10892459 w 16178973"/>
              <a:gd name="connsiteY7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10892459 w 16178973"/>
              <a:gd name="connsiteY7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6003512 w 16178973"/>
              <a:gd name="connsiteY7" fmla="*/ 3159263 h 8925699"/>
              <a:gd name="connsiteX8" fmla="*/ 10892459 w 16178973"/>
              <a:gd name="connsiteY8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10892459 w 16178973"/>
              <a:gd name="connsiteY8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10892459 w 16178973"/>
              <a:gd name="connsiteY8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10892459 w 16178973"/>
              <a:gd name="connsiteY8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9146762 w 16178973"/>
              <a:gd name="connsiteY8" fmla="*/ 749438 h 8925699"/>
              <a:gd name="connsiteX9" fmla="*/ 10892459 w 16178973"/>
              <a:gd name="connsiteY9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9238837 w 16178973"/>
              <a:gd name="connsiteY8" fmla="*/ 371613 h 8925699"/>
              <a:gd name="connsiteX9" fmla="*/ 10892459 w 16178973"/>
              <a:gd name="connsiteY9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8086312 w 16178973"/>
              <a:gd name="connsiteY8" fmla="*/ 958988 h 8925699"/>
              <a:gd name="connsiteX9" fmla="*/ 9238837 w 16178973"/>
              <a:gd name="connsiteY9" fmla="*/ 371613 h 8925699"/>
              <a:gd name="connsiteX10" fmla="*/ 10892459 w 16178973"/>
              <a:gd name="connsiteY10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7378287 w 16178973"/>
              <a:gd name="connsiteY8" fmla="*/ 1105038 h 8925699"/>
              <a:gd name="connsiteX9" fmla="*/ 9238837 w 16178973"/>
              <a:gd name="connsiteY9" fmla="*/ 371613 h 8925699"/>
              <a:gd name="connsiteX10" fmla="*/ 10892459 w 16178973"/>
              <a:gd name="connsiteY10" fmla="*/ 0 h 89256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43150 w 16178973"/>
              <a:gd name="connsiteY1" fmla="*/ 5732762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43150 w 16178973"/>
              <a:gd name="connsiteY1" fmla="*/ 5732762 h 8912999"/>
              <a:gd name="connsiteX2" fmla="*/ 14425260 w 16178973"/>
              <a:gd name="connsiteY2" fmla="*/ 6789027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31475 w 16178973"/>
              <a:gd name="connsiteY1" fmla="*/ 5721087 h 8912999"/>
              <a:gd name="connsiteX2" fmla="*/ 14425260 w 16178973"/>
              <a:gd name="connsiteY2" fmla="*/ 6789027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31475 w 16178973"/>
              <a:gd name="connsiteY1" fmla="*/ 5713304 h 8912999"/>
              <a:gd name="connsiteX2" fmla="*/ 14425260 w 16178973"/>
              <a:gd name="connsiteY2" fmla="*/ 6789027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31475 w 16178973"/>
              <a:gd name="connsiteY1" fmla="*/ 5713304 h 8912999"/>
              <a:gd name="connsiteX2" fmla="*/ 14425260 w 16178973"/>
              <a:gd name="connsiteY2" fmla="*/ 6789027 h 8912999"/>
              <a:gd name="connsiteX3" fmla="*/ 14499002 w 16178973"/>
              <a:gd name="connsiteY3" fmla="*/ 7106627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31475 w 16178973"/>
              <a:gd name="connsiteY1" fmla="*/ 5713304 h 8912999"/>
              <a:gd name="connsiteX2" fmla="*/ 14417476 w 16178973"/>
              <a:gd name="connsiteY2" fmla="*/ 6831837 h 8912999"/>
              <a:gd name="connsiteX3" fmla="*/ 14499002 w 16178973"/>
              <a:gd name="connsiteY3" fmla="*/ 7106627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31475 w 16178973"/>
              <a:gd name="connsiteY1" fmla="*/ 5713304 h 8912999"/>
              <a:gd name="connsiteX2" fmla="*/ 14417476 w 16178973"/>
              <a:gd name="connsiteY2" fmla="*/ 6831837 h 8912999"/>
              <a:gd name="connsiteX3" fmla="*/ 14514569 w 16178973"/>
              <a:gd name="connsiteY3" fmla="*/ 7122194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529235"/>
              <a:gd name="connsiteY0" fmla="*/ 0 h 8912999"/>
              <a:gd name="connsiteX1" fmla="*/ 14631475 w 16529235"/>
              <a:gd name="connsiteY1" fmla="*/ 5713304 h 8912999"/>
              <a:gd name="connsiteX2" fmla="*/ 14417476 w 16529235"/>
              <a:gd name="connsiteY2" fmla="*/ 6831837 h 8912999"/>
              <a:gd name="connsiteX3" fmla="*/ 14514569 w 16529235"/>
              <a:gd name="connsiteY3" fmla="*/ 7122194 h 8912999"/>
              <a:gd name="connsiteX4" fmla="*/ 16529235 w 16529235"/>
              <a:gd name="connsiteY4" fmla="*/ 8912999 h 8912999"/>
              <a:gd name="connsiteX5" fmla="*/ 0 w 16529235"/>
              <a:gd name="connsiteY5" fmla="*/ 8906649 h 8912999"/>
              <a:gd name="connsiteX6" fmla="*/ 1841087 w 16529235"/>
              <a:gd name="connsiteY6" fmla="*/ 5832613 h 8912999"/>
              <a:gd name="connsiteX7" fmla="*/ 5152612 w 16529235"/>
              <a:gd name="connsiteY7" fmla="*/ 2448063 h 8912999"/>
              <a:gd name="connsiteX8" fmla="*/ 7378287 w 16529235"/>
              <a:gd name="connsiteY8" fmla="*/ 1092338 h 8912999"/>
              <a:gd name="connsiteX9" fmla="*/ 9238837 w 16529235"/>
              <a:gd name="connsiteY9" fmla="*/ 358913 h 8912999"/>
              <a:gd name="connsiteX10" fmla="*/ 10901984 w 16529235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1319586 w 16007734"/>
              <a:gd name="connsiteY6" fmla="*/ 5832613 h 8912999"/>
              <a:gd name="connsiteX7" fmla="*/ 4631111 w 16007734"/>
              <a:gd name="connsiteY7" fmla="*/ 2448063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35345 w 16007734"/>
              <a:gd name="connsiteY6" fmla="*/ 4964743 h 8912999"/>
              <a:gd name="connsiteX7" fmla="*/ 4631111 w 16007734"/>
              <a:gd name="connsiteY7" fmla="*/ 2448063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35345 w 16007734"/>
              <a:gd name="connsiteY6" fmla="*/ 4964743 h 8912999"/>
              <a:gd name="connsiteX7" fmla="*/ 4631111 w 16007734"/>
              <a:gd name="connsiteY7" fmla="*/ 2448063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35345 w 16007734"/>
              <a:gd name="connsiteY6" fmla="*/ 4964743 h 8912999"/>
              <a:gd name="connsiteX7" fmla="*/ 4631111 w 16007734"/>
              <a:gd name="connsiteY7" fmla="*/ 2448063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4631111 w 16007734"/>
              <a:gd name="connsiteY7" fmla="*/ 2448063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67848 w 16007734"/>
              <a:gd name="connsiteY7" fmla="*/ 1992722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67848 w 16007734"/>
              <a:gd name="connsiteY7" fmla="*/ 1992722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67848 w 16007734"/>
              <a:gd name="connsiteY7" fmla="*/ 1992722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67848 w 16007734"/>
              <a:gd name="connsiteY7" fmla="*/ 1992722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168130 w 16007734"/>
              <a:gd name="connsiteY8" fmla="*/ 99504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168130 w 16007734"/>
              <a:gd name="connsiteY8" fmla="*/ 99504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07734" h="8912999">
                <a:moveTo>
                  <a:pt x="10380483" y="0"/>
                </a:moveTo>
                <a:lnTo>
                  <a:pt x="14109974" y="5713304"/>
                </a:lnTo>
                <a:lnTo>
                  <a:pt x="13895975" y="6831837"/>
                </a:lnTo>
                <a:cubicBezTo>
                  <a:pt x="13858933" y="6995879"/>
                  <a:pt x="13912635" y="7043877"/>
                  <a:pt x="13993068" y="7122194"/>
                </a:cubicBezTo>
                <a:lnTo>
                  <a:pt x="16007734" y="8912999"/>
                </a:lnTo>
                <a:lnTo>
                  <a:pt x="0" y="8910541"/>
                </a:lnTo>
                <a:cubicBezTo>
                  <a:pt x="465496" y="7873576"/>
                  <a:pt x="1314027" y="6237477"/>
                  <a:pt x="2350913" y="4956959"/>
                </a:cubicBezTo>
                <a:cubicBezTo>
                  <a:pt x="3383366" y="3642476"/>
                  <a:pt x="4297433" y="2811704"/>
                  <a:pt x="5491200" y="1969372"/>
                </a:cubicBezTo>
                <a:cubicBezTo>
                  <a:pt x="6374121" y="1389747"/>
                  <a:pt x="6463007" y="1339718"/>
                  <a:pt x="7168130" y="995043"/>
                </a:cubicBezTo>
                <a:cubicBezTo>
                  <a:pt x="7863181" y="674368"/>
                  <a:pt x="8089472" y="583006"/>
                  <a:pt x="8760147" y="358913"/>
                </a:cubicBezTo>
                <a:cubicBezTo>
                  <a:pt x="9366763" y="182842"/>
                  <a:pt x="9675750" y="81947"/>
                  <a:pt x="10380483" y="0"/>
                </a:cubicBezTo>
                <a:close/>
              </a:path>
            </a:pathLst>
          </a:custGeom>
        </p:spPr>
        <p:txBody>
          <a:bodyPr anchor="ctr" anchorCtr="1"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18239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5A6771F5-0525-FB96-D79A-20C0D9869D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3759" y="1173576"/>
            <a:ext cx="11170340" cy="1013497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A3E89E-C126-F96F-8018-B11D481767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92978" y="1565233"/>
            <a:ext cx="10855607" cy="9805215"/>
          </a:xfrm>
          <a:custGeom>
            <a:avLst/>
            <a:gdLst>
              <a:gd name="connsiteX0" fmla="*/ 0 w 6553200"/>
              <a:gd name="connsiteY0" fmla="*/ 0 h 276999"/>
              <a:gd name="connsiteX1" fmla="*/ 6553200 w 6553200"/>
              <a:gd name="connsiteY1" fmla="*/ 0 h 276999"/>
              <a:gd name="connsiteX2" fmla="*/ 6553200 w 6553200"/>
              <a:gd name="connsiteY2" fmla="*/ 276999 h 276999"/>
              <a:gd name="connsiteX3" fmla="*/ 0 w 6553200"/>
              <a:gd name="connsiteY3" fmla="*/ 276999 h 276999"/>
              <a:gd name="connsiteX4" fmla="*/ 0 w 6553200"/>
              <a:gd name="connsiteY4" fmla="*/ 0 h 276999"/>
              <a:gd name="connsiteX0" fmla="*/ 2873829 w 6553200"/>
              <a:gd name="connsiteY0" fmla="*/ 0 h 4528365"/>
              <a:gd name="connsiteX1" fmla="*/ 6553200 w 6553200"/>
              <a:gd name="connsiteY1" fmla="*/ 4251366 h 4528365"/>
              <a:gd name="connsiteX2" fmla="*/ 6553200 w 6553200"/>
              <a:gd name="connsiteY2" fmla="*/ 4528365 h 4528365"/>
              <a:gd name="connsiteX3" fmla="*/ 0 w 6553200"/>
              <a:gd name="connsiteY3" fmla="*/ 4528365 h 4528365"/>
              <a:gd name="connsiteX4" fmla="*/ 2873829 w 6553200"/>
              <a:gd name="connsiteY4" fmla="*/ 0 h 4528365"/>
              <a:gd name="connsiteX0" fmla="*/ 2873829 w 7610103"/>
              <a:gd name="connsiteY0" fmla="*/ 0 h 4528365"/>
              <a:gd name="connsiteX1" fmla="*/ 7610103 w 7610103"/>
              <a:gd name="connsiteY1" fmla="*/ 3883231 h 4528365"/>
              <a:gd name="connsiteX2" fmla="*/ 6553200 w 7610103"/>
              <a:gd name="connsiteY2" fmla="*/ 4528365 h 4528365"/>
              <a:gd name="connsiteX3" fmla="*/ 0 w 7610103"/>
              <a:gd name="connsiteY3" fmla="*/ 4528365 h 4528365"/>
              <a:gd name="connsiteX4" fmla="*/ 2873829 w 7610103"/>
              <a:gd name="connsiteY4" fmla="*/ 0 h 4528365"/>
              <a:gd name="connsiteX0" fmla="*/ 6365175 w 11101449"/>
              <a:gd name="connsiteY0" fmla="*/ 0 h 9765383"/>
              <a:gd name="connsiteX1" fmla="*/ 11101449 w 11101449"/>
              <a:gd name="connsiteY1" fmla="*/ 3883231 h 9765383"/>
              <a:gd name="connsiteX2" fmla="*/ 10044546 w 11101449"/>
              <a:gd name="connsiteY2" fmla="*/ 4528365 h 9765383"/>
              <a:gd name="connsiteX3" fmla="*/ 0 w 11101449"/>
              <a:gd name="connsiteY3" fmla="*/ 9765383 h 9765383"/>
              <a:gd name="connsiteX4" fmla="*/ 6365175 w 11101449"/>
              <a:gd name="connsiteY4" fmla="*/ 0 h 9765383"/>
              <a:gd name="connsiteX0" fmla="*/ 6384225 w 11101449"/>
              <a:gd name="connsiteY0" fmla="*/ 0 h 9593933"/>
              <a:gd name="connsiteX1" fmla="*/ 11101449 w 11101449"/>
              <a:gd name="connsiteY1" fmla="*/ 3711781 h 9593933"/>
              <a:gd name="connsiteX2" fmla="*/ 10044546 w 11101449"/>
              <a:gd name="connsiteY2" fmla="*/ 4356915 h 9593933"/>
              <a:gd name="connsiteX3" fmla="*/ 0 w 11101449"/>
              <a:gd name="connsiteY3" fmla="*/ 9593933 h 9593933"/>
              <a:gd name="connsiteX4" fmla="*/ 6384225 w 11101449"/>
              <a:gd name="connsiteY4" fmla="*/ 0 h 9593933"/>
              <a:gd name="connsiteX0" fmla="*/ 6374700 w 11101449"/>
              <a:gd name="connsiteY0" fmla="*/ 0 h 9759033"/>
              <a:gd name="connsiteX1" fmla="*/ 11101449 w 11101449"/>
              <a:gd name="connsiteY1" fmla="*/ 3876881 h 9759033"/>
              <a:gd name="connsiteX2" fmla="*/ 10044546 w 11101449"/>
              <a:gd name="connsiteY2" fmla="*/ 4522015 h 9759033"/>
              <a:gd name="connsiteX3" fmla="*/ 0 w 11101449"/>
              <a:gd name="connsiteY3" fmla="*/ 9759033 h 9759033"/>
              <a:gd name="connsiteX4" fmla="*/ 6374700 w 11101449"/>
              <a:gd name="connsiteY4" fmla="*/ 0 h 9759033"/>
              <a:gd name="connsiteX0" fmla="*/ 6374700 w 10828399"/>
              <a:gd name="connsiteY0" fmla="*/ 0 h 9759033"/>
              <a:gd name="connsiteX1" fmla="*/ 10828399 w 10828399"/>
              <a:gd name="connsiteY1" fmla="*/ 3695906 h 9759033"/>
              <a:gd name="connsiteX2" fmla="*/ 10044546 w 10828399"/>
              <a:gd name="connsiteY2" fmla="*/ 4522015 h 9759033"/>
              <a:gd name="connsiteX3" fmla="*/ 0 w 10828399"/>
              <a:gd name="connsiteY3" fmla="*/ 9759033 h 9759033"/>
              <a:gd name="connsiteX4" fmla="*/ 6374700 w 10828399"/>
              <a:gd name="connsiteY4" fmla="*/ 0 h 9759033"/>
              <a:gd name="connsiteX0" fmla="*/ 6374700 w 10828399"/>
              <a:gd name="connsiteY0" fmla="*/ 0 h 9759033"/>
              <a:gd name="connsiteX1" fmla="*/ 10828399 w 10828399"/>
              <a:gd name="connsiteY1" fmla="*/ 3695906 h 9759033"/>
              <a:gd name="connsiteX2" fmla="*/ 10825596 w 10828399"/>
              <a:gd name="connsiteY2" fmla="*/ 5347515 h 9759033"/>
              <a:gd name="connsiteX3" fmla="*/ 0 w 10828399"/>
              <a:gd name="connsiteY3" fmla="*/ 9759033 h 9759033"/>
              <a:gd name="connsiteX4" fmla="*/ 6374700 w 10828399"/>
              <a:gd name="connsiteY4" fmla="*/ 0 h 9759033"/>
              <a:gd name="connsiteX0" fmla="*/ 6374700 w 10832054"/>
              <a:gd name="connsiteY0" fmla="*/ 0 h 9759033"/>
              <a:gd name="connsiteX1" fmla="*/ 10828399 w 10832054"/>
              <a:gd name="connsiteY1" fmla="*/ 3695906 h 9759033"/>
              <a:gd name="connsiteX2" fmla="*/ 10831946 w 10832054"/>
              <a:gd name="connsiteY2" fmla="*/ 5693590 h 9759033"/>
              <a:gd name="connsiteX3" fmla="*/ 0 w 10832054"/>
              <a:gd name="connsiteY3" fmla="*/ 9759033 h 9759033"/>
              <a:gd name="connsiteX4" fmla="*/ 6374700 w 10832054"/>
              <a:gd name="connsiteY4" fmla="*/ 0 h 9759033"/>
              <a:gd name="connsiteX0" fmla="*/ 6374700 w 10844680"/>
              <a:gd name="connsiteY0" fmla="*/ 0 h 9808390"/>
              <a:gd name="connsiteX1" fmla="*/ 10828399 w 10844680"/>
              <a:gd name="connsiteY1" fmla="*/ 3695906 h 9808390"/>
              <a:gd name="connsiteX2" fmla="*/ 10844646 w 10844680"/>
              <a:gd name="connsiteY2" fmla="*/ 9808390 h 9808390"/>
              <a:gd name="connsiteX3" fmla="*/ 0 w 10844680"/>
              <a:gd name="connsiteY3" fmla="*/ 9759033 h 9808390"/>
              <a:gd name="connsiteX4" fmla="*/ 6374700 w 10844680"/>
              <a:gd name="connsiteY4" fmla="*/ 0 h 9808390"/>
              <a:gd name="connsiteX0" fmla="*/ 6395842 w 10865822"/>
              <a:gd name="connsiteY0" fmla="*/ 0 h 9808390"/>
              <a:gd name="connsiteX1" fmla="*/ 10849541 w 10865822"/>
              <a:gd name="connsiteY1" fmla="*/ 3695906 h 9808390"/>
              <a:gd name="connsiteX2" fmla="*/ 10865788 w 10865822"/>
              <a:gd name="connsiteY2" fmla="*/ 9808390 h 9808390"/>
              <a:gd name="connsiteX3" fmla="*/ 0 w 10865822"/>
              <a:gd name="connsiteY3" fmla="*/ 9780175 h 9808390"/>
              <a:gd name="connsiteX4" fmla="*/ 6395842 w 10865822"/>
              <a:gd name="connsiteY4" fmla="*/ 0 h 9808390"/>
              <a:gd name="connsiteX0" fmla="*/ 6395842 w 10865822"/>
              <a:gd name="connsiteY0" fmla="*/ 0 h 9808390"/>
              <a:gd name="connsiteX1" fmla="*/ 10849541 w 10865822"/>
              <a:gd name="connsiteY1" fmla="*/ 3695906 h 9808390"/>
              <a:gd name="connsiteX2" fmla="*/ 10865788 w 10865822"/>
              <a:gd name="connsiteY2" fmla="*/ 9808390 h 9808390"/>
              <a:gd name="connsiteX3" fmla="*/ 0 w 10865822"/>
              <a:gd name="connsiteY3" fmla="*/ 9780175 h 9808390"/>
              <a:gd name="connsiteX4" fmla="*/ 6395842 w 10865822"/>
              <a:gd name="connsiteY4" fmla="*/ 0 h 9808390"/>
              <a:gd name="connsiteX0" fmla="*/ 6395842 w 10865822"/>
              <a:gd name="connsiteY0" fmla="*/ 0 h 9808390"/>
              <a:gd name="connsiteX1" fmla="*/ 10849541 w 10865822"/>
              <a:gd name="connsiteY1" fmla="*/ 3695906 h 9808390"/>
              <a:gd name="connsiteX2" fmla="*/ 10865788 w 10865822"/>
              <a:gd name="connsiteY2" fmla="*/ 9808390 h 9808390"/>
              <a:gd name="connsiteX3" fmla="*/ 0 w 10865822"/>
              <a:gd name="connsiteY3" fmla="*/ 9780175 h 9808390"/>
              <a:gd name="connsiteX4" fmla="*/ 6395842 w 10865822"/>
              <a:gd name="connsiteY4" fmla="*/ 0 h 9808390"/>
              <a:gd name="connsiteX0" fmla="*/ 6395842 w 10865822"/>
              <a:gd name="connsiteY0" fmla="*/ 0 h 9808390"/>
              <a:gd name="connsiteX1" fmla="*/ 10849541 w 10865822"/>
              <a:gd name="connsiteY1" fmla="*/ 3695906 h 9808390"/>
              <a:gd name="connsiteX2" fmla="*/ 10865788 w 10865822"/>
              <a:gd name="connsiteY2" fmla="*/ 9808390 h 9808390"/>
              <a:gd name="connsiteX3" fmla="*/ 0 w 10865822"/>
              <a:gd name="connsiteY3" fmla="*/ 9780175 h 9808390"/>
              <a:gd name="connsiteX4" fmla="*/ 6395842 w 10865822"/>
              <a:gd name="connsiteY4" fmla="*/ 0 h 9808390"/>
              <a:gd name="connsiteX0" fmla="*/ 6443467 w 10865822"/>
              <a:gd name="connsiteY0" fmla="*/ 0 h 9760765"/>
              <a:gd name="connsiteX1" fmla="*/ 10849541 w 10865822"/>
              <a:gd name="connsiteY1" fmla="*/ 3648281 h 9760765"/>
              <a:gd name="connsiteX2" fmla="*/ 10865788 w 10865822"/>
              <a:gd name="connsiteY2" fmla="*/ 9760765 h 9760765"/>
              <a:gd name="connsiteX3" fmla="*/ 0 w 10865822"/>
              <a:gd name="connsiteY3" fmla="*/ 9732550 h 9760765"/>
              <a:gd name="connsiteX4" fmla="*/ 6443467 w 10865822"/>
              <a:gd name="connsiteY4" fmla="*/ 0 h 9760765"/>
              <a:gd name="connsiteX0" fmla="*/ 6399017 w 10865822"/>
              <a:gd name="connsiteY0" fmla="*/ 0 h 9802040"/>
              <a:gd name="connsiteX1" fmla="*/ 10849541 w 10865822"/>
              <a:gd name="connsiteY1" fmla="*/ 3689556 h 9802040"/>
              <a:gd name="connsiteX2" fmla="*/ 10865788 w 10865822"/>
              <a:gd name="connsiteY2" fmla="*/ 9802040 h 9802040"/>
              <a:gd name="connsiteX3" fmla="*/ 0 w 10865822"/>
              <a:gd name="connsiteY3" fmla="*/ 9773825 h 9802040"/>
              <a:gd name="connsiteX4" fmla="*/ 6399017 w 10865822"/>
              <a:gd name="connsiteY4" fmla="*/ 0 h 9802040"/>
              <a:gd name="connsiteX0" fmla="*/ 6399017 w 10865822"/>
              <a:gd name="connsiteY0" fmla="*/ 0 h 9802040"/>
              <a:gd name="connsiteX1" fmla="*/ 10849541 w 10865822"/>
              <a:gd name="connsiteY1" fmla="*/ 3689556 h 9802040"/>
              <a:gd name="connsiteX2" fmla="*/ 10865788 w 10865822"/>
              <a:gd name="connsiteY2" fmla="*/ 9802040 h 9802040"/>
              <a:gd name="connsiteX3" fmla="*/ 0 w 10865822"/>
              <a:gd name="connsiteY3" fmla="*/ 9773825 h 9802040"/>
              <a:gd name="connsiteX4" fmla="*/ 6399017 w 10865822"/>
              <a:gd name="connsiteY4" fmla="*/ 0 h 9802040"/>
              <a:gd name="connsiteX0" fmla="*/ 6791036 w 11257841"/>
              <a:gd name="connsiteY0" fmla="*/ 38 h 9802078"/>
              <a:gd name="connsiteX1" fmla="*/ 11241560 w 11257841"/>
              <a:gd name="connsiteY1" fmla="*/ 3689594 h 9802078"/>
              <a:gd name="connsiteX2" fmla="*/ 11257807 w 11257841"/>
              <a:gd name="connsiteY2" fmla="*/ 9802078 h 9802078"/>
              <a:gd name="connsiteX3" fmla="*/ 392019 w 11257841"/>
              <a:gd name="connsiteY3" fmla="*/ 9773863 h 9802078"/>
              <a:gd name="connsiteX4" fmla="*/ 2808197 w 11257841"/>
              <a:gd name="connsiteY4" fmla="*/ 3628916 h 9802078"/>
              <a:gd name="connsiteX5" fmla="*/ 6791036 w 11257841"/>
              <a:gd name="connsiteY5" fmla="*/ 38 h 9802078"/>
              <a:gd name="connsiteX0" fmla="*/ 6793749 w 11260554"/>
              <a:gd name="connsiteY0" fmla="*/ 42 h 9802082"/>
              <a:gd name="connsiteX1" fmla="*/ 11244273 w 11260554"/>
              <a:gd name="connsiteY1" fmla="*/ 3689598 h 9802082"/>
              <a:gd name="connsiteX2" fmla="*/ 11260520 w 11260554"/>
              <a:gd name="connsiteY2" fmla="*/ 9802082 h 9802082"/>
              <a:gd name="connsiteX3" fmla="*/ 394732 w 11260554"/>
              <a:gd name="connsiteY3" fmla="*/ 9773867 h 9802082"/>
              <a:gd name="connsiteX4" fmla="*/ 2784016 w 11260554"/>
              <a:gd name="connsiteY4" fmla="*/ 3400320 h 9802082"/>
              <a:gd name="connsiteX5" fmla="*/ 6793749 w 11260554"/>
              <a:gd name="connsiteY5" fmla="*/ 42 h 9802082"/>
              <a:gd name="connsiteX0" fmla="*/ 6765372 w 11232177"/>
              <a:gd name="connsiteY0" fmla="*/ 42 h 9802082"/>
              <a:gd name="connsiteX1" fmla="*/ 11215896 w 11232177"/>
              <a:gd name="connsiteY1" fmla="*/ 3689598 h 9802082"/>
              <a:gd name="connsiteX2" fmla="*/ 11232143 w 11232177"/>
              <a:gd name="connsiteY2" fmla="*/ 9802082 h 9802082"/>
              <a:gd name="connsiteX3" fmla="*/ 366355 w 11232177"/>
              <a:gd name="connsiteY3" fmla="*/ 9773867 h 9802082"/>
              <a:gd name="connsiteX4" fmla="*/ 2755639 w 11232177"/>
              <a:gd name="connsiteY4" fmla="*/ 3400320 h 9802082"/>
              <a:gd name="connsiteX5" fmla="*/ 6765372 w 11232177"/>
              <a:gd name="connsiteY5" fmla="*/ 42 h 9802082"/>
              <a:gd name="connsiteX0" fmla="*/ 6795460 w 11262265"/>
              <a:gd name="connsiteY0" fmla="*/ 42 h 9802082"/>
              <a:gd name="connsiteX1" fmla="*/ 11245984 w 11262265"/>
              <a:gd name="connsiteY1" fmla="*/ 3689598 h 9802082"/>
              <a:gd name="connsiteX2" fmla="*/ 11262231 w 11262265"/>
              <a:gd name="connsiteY2" fmla="*/ 9802082 h 9802082"/>
              <a:gd name="connsiteX3" fmla="*/ 396443 w 11262265"/>
              <a:gd name="connsiteY3" fmla="*/ 9773867 h 9802082"/>
              <a:gd name="connsiteX4" fmla="*/ 2785727 w 11262265"/>
              <a:gd name="connsiteY4" fmla="*/ 3400320 h 9802082"/>
              <a:gd name="connsiteX5" fmla="*/ 6795460 w 11262265"/>
              <a:gd name="connsiteY5" fmla="*/ 42 h 9802082"/>
              <a:gd name="connsiteX0" fmla="*/ 6726086 w 11192891"/>
              <a:gd name="connsiteY0" fmla="*/ 25 h 9802065"/>
              <a:gd name="connsiteX1" fmla="*/ 11176610 w 11192891"/>
              <a:gd name="connsiteY1" fmla="*/ 3689581 h 9802065"/>
              <a:gd name="connsiteX2" fmla="*/ 11192857 w 11192891"/>
              <a:gd name="connsiteY2" fmla="*/ 9802065 h 9802065"/>
              <a:gd name="connsiteX3" fmla="*/ 327069 w 11192891"/>
              <a:gd name="connsiteY3" fmla="*/ 9773850 h 9802065"/>
              <a:gd name="connsiteX4" fmla="*/ 2716353 w 11192891"/>
              <a:gd name="connsiteY4" fmla="*/ 3400303 h 9802065"/>
              <a:gd name="connsiteX5" fmla="*/ 6726086 w 11192891"/>
              <a:gd name="connsiteY5" fmla="*/ 25 h 9802065"/>
              <a:gd name="connsiteX0" fmla="*/ 6399017 w 10865822"/>
              <a:gd name="connsiteY0" fmla="*/ 25 h 9802065"/>
              <a:gd name="connsiteX1" fmla="*/ 10849541 w 10865822"/>
              <a:gd name="connsiteY1" fmla="*/ 3689581 h 9802065"/>
              <a:gd name="connsiteX2" fmla="*/ 10865788 w 10865822"/>
              <a:gd name="connsiteY2" fmla="*/ 9802065 h 9802065"/>
              <a:gd name="connsiteX3" fmla="*/ 0 w 10865822"/>
              <a:gd name="connsiteY3" fmla="*/ 9773850 h 9802065"/>
              <a:gd name="connsiteX4" fmla="*/ 2389284 w 10865822"/>
              <a:gd name="connsiteY4" fmla="*/ 3400303 h 9802065"/>
              <a:gd name="connsiteX5" fmla="*/ 6399017 w 10865822"/>
              <a:gd name="connsiteY5" fmla="*/ 25 h 9802065"/>
              <a:gd name="connsiteX0" fmla="*/ 6399017 w 10865822"/>
              <a:gd name="connsiteY0" fmla="*/ 25 h 9802065"/>
              <a:gd name="connsiteX1" fmla="*/ 10849541 w 10865822"/>
              <a:gd name="connsiteY1" fmla="*/ 3689581 h 9802065"/>
              <a:gd name="connsiteX2" fmla="*/ 10865788 w 10865822"/>
              <a:gd name="connsiteY2" fmla="*/ 9802065 h 9802065"/>
              <a:gd name="connsiteX3" fmla="*/ 0 w 10865822"/>
              <a:gd name="connsiteY3" fmla="*/ 9773850 h 9802065"/>
              <a:gd name="connsiteX4" fmla="*/ 2389284 w 10865822"/>
              <a:gd name="connsiteY4" fmla="*/ 3400303 h 9802065"/>
              <a:gd name="connsiteX5" fmla="*/ 6399017 w 10865822"/>
              <a:gd name="connsiteY5" fmla="*/ 25 h 9802065"/>
              <a:gd name="connsiteX0" fmla="*/ 6399017 w 10865822"/>
              <a:gd name="connsiteY0" fmla="*/ 28 h 9802068"/>
              <a:gd name="connsiteX1" fmla="*/ 10849541 w 10865822"/>
              <a:gd name="connsiteY1" fmla="*/ 3689584 h 9802068"/>
              <a:gd name="connsiteX2" fmla="*/ 10865788 w 10865822"/>
              <a:gd name="connsiteY2" fmla="*/ 9802068 h 9802068"/>
              <a:gd name="connsiteX3" fmla="*/ 0 w 10865822"/>
              <a:gd name="connsiteY3" fmla="*/ 9773853 h 9802068"/>
              <a:gd name="connsiteX4" fmla="*/ 2732184 w 10865822"/>
              <a:gd name="connsiteY4" fmla="*/ 2956553 h 9802068"/>
              <a:gd name="connsiteX5" fmla="*/ 6399017 w 10865822"/>
              <a:gd name="connsiteY5" fmla="*/ 28 h 9802068"/>
              <a:gd name="connsiteX0" fmla="*/ 6399017 w 10865822"/>
              <a:gd name="connsiteY0" fmla="*/ 16 h 9802056"/>
              <a:gd name="connsiteX1" fmla="*/ 10849541 w 10865822"/>
              <a:gd name="connsiteY1" fmla="*/ 3689572 h 9802056"/>
              <a:gd name="connsiteX2" fmla="*/ 10865788 w 10865822"/>
              <a:gd name="connsiteY2" fmla="*/ 9802056 h 9802056"/>
              <a:gd name="connsiteX3" fmla="*/ 0 w 10865822"/>
              <a:gd name="connsiteY3" fmla="*/ 9773841 h 9802056"/>
              <a:gd name="connsiteX4" fmla="*/ 1374031 w 10865822"/>
              <a:gd name="connsiteY4" fmla="*/ 5134964 h 9802056"/>
              <a:gd name="connsiteX5" fmla="*/ 6399017 w 10865822"/>
              <a:gd name="connsiteY5" fmla="*/ 16 h 9802056"/>
              <a:gd name="connsiteX0" fmla="*/ 6399017 w 10865822"/>
              <a:gd name="connsiteY0" fmla="*/ 16 h 9802056"/>
              <a:gd name="connsiteX1" fmla="*/ 10849541 w 10865822"/>
              <a:gd name="connsiteY1" fmla="*/ 3689572 h 9802056"/>
              <a:gd name="connsiteX2" fmla="*/ 10865788 w 10865822"/>
              <a:gd name="connsiteY2" fmla="*/ 9802056 h 9802056"/>
              <a:gd name="connsiteX3" fmla="*/ 0 w 10865822"/>
              <a:gd name="connsiteY3" fmla="*/ 9773841 h 9802056"/>
              <a:gd name="connsiteX4" fmla="*/ 1374031 w 10865822"/>
              <a:gd name="connsiteY4" fmla="*/ 5134964 h 9802056"/>
              <a:gd name="connsiteX5" fmla="*/ 6399017 w 10865822"/>
              <a:gd name="connsiteY5" fmla="*/ 16 h 9802056"/>
              <a:gd name="connsiteX0" fmla="*/ 6382452 w 10849257"/>
              <a:gd name="connsiteY0" fmla="*/ 21 h 9802061"/>
              <a:gd name="connsiteX1" fmla="*/ 10832976 w 10849257"/>
              <a:gd name="connsiteY1" fmla="*/ 3689577 h 9802061"/>
              <a:gd name="connsiteX2" fmla="*/ 10849223 w 10849257"/>
              <a:gd name="connsiteY2" fmla="*/ 9802061 h 9802061"/>
              <a:gd name="connsiteX3" fmla="*/ 0 w 10849257"/>
              <a:gd name="connsiteY3" fmla="*/ 9773846 h 9802061"/>
              <a:gd name="connsiteX4" fmla="*/ 1357466 w 10849257"/>
              <a:gd name="connsiteY4" fmla="*/ 5134969 h 9802061"/>
              <a:gd name="connsiteX5" fmla="*/ 6382452 w 10849257"/>
              <a:gd name="connsiteY5" fmla="*/ 21 h 9802061"/>
              <a:gd name="connsiteX0" fmla="*/ 6382452 w 10849257"/>
              <a:gd name="connsiteY0" fmla="*/ 21 h 9802061"/>
              <a:gd name="connsiteX1" fmla="*/ 10832976 w 10849257"/>
              <a:gd name="connsiteY1" fmla="*/ 3689577 h 9802061"/>
              <a:gd name="connsiteX2" fmla="*/ 10849223 w 10849257"/>
              <a:gd name="connsiteY2" fmla="*/ 9802061 h 9802061"/>
              <a:gd name="connsiteX3" fmla="*/ 0 w 10849257"/>
              <a:gd name="connsiteY3" fmla="*/ 9773846 h 9802061"/>
              <a:gd name="connsiteX4" fmla="*/ 1357466 w 10849257"/>
              <a:gd name="connsiteY4" fmla="*/ 5134969 h 9802061"/>
              <a:gd name="connsiteX5" fmla="*/ 6382452 w 10849257"/>
              <a:gd name="connsiteY5" fmla="*/ 21 h 9802061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57466 w 10849257"/>
              <a:gd name="connsiteY4" fmla="*/ 5134964 h 9802056"/>
              <a:gd name="connsiteX5" fmla="*/ 6382452 w 10849257"/>
              <a:gd name="connsiteY5" fmla="*/ 16 h 9802056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64092 w 10849257"/>
              <a:gd name="connsiteY4" fmla="*/ 5171407 h 9802056"/>
              <a:gd name="connsiteX5" fmla="*/ 6382452 w 10849257"/>
              <a:gd name="connsiteY5" fmla="*/ 16 h 9802056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64092 w 10849257"/>
              <a:gd name="connsiteY4" fmla="*/ 5171407 h 9802056"/>
              <a:gd name="connsiteX5" fmla="*/ 6382452 w 10849257"/>
              <a:gd name="connsiteY5" fmla="*/ 16 h 9802056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64092 w 10849257"/>
              <a:gd name="connsiteY4" fmla="*/ 5171407 h 9802056"/>
              <a:gd name="connsiteX5" fmla="*/ 6382452 w 10849257"/>
              <a:gd name="connsiteY5" fmla="*/ 16 h 9802056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67405 w 10849257"/>
              <a:gd name="connsiteY4" fmla="*/ 5154842 h 9802056"/>
              <a:gd name="connsiteX5" fmla="*/ 6382452 w 10849257"/>
              <a:gd name="connsiteY5" fmla="*/ 16 h 9802056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67405 w 10849257"/>
              <a:gd name="connsiteY4" fmla="*/ 5154842 h 9802056"/>
              <a:gd name="connsiteX5" fmla="*/ 6382452 w 10849257"/>
              <a:gd name="connsiteY5" fmla="*/ 16 h 9802056"/>
              <a:gd name="connsiteX0" fmla="*/ 6382452 w 10849257"/>
              <a:gd name="connsiteY0" fmla="*/ 0 h 9802040"/>
              <a:gd name="connsiteX1" fmla="*/ 10832976 w 10849257"/>
              <a:gd name="connsiteY1" fmla="*/ 3689556 h 9802040"/>
              <a:gd name="connsiteX2" fmla="*/ 10849223 w 10849257"/>
              <a:gd name="connsiteY2" fmla="*/ 9802040 h 9802040"/>
              <a:gd name="connsiteX3" fmla="*/ 0 w 10849257"/>
              <a:gd name="connsiteY3" fmla="*/ 9773825 h 9802040"/>
              <a:gd name="connsiteX4" fmla="*/ 1367405 w 10849257"/>
              <a:gd name="connsiteY4" fmla="*/ 5154826 h 9802040"/>
              <a:gd name="connsiteX5" fmla="*/ 6382452 w 10849257"/>
              <a:gd name="connsiteY5" fmla="*/ 0 h 9802040"/>
              <a:gd name="connsiteX0" fmla="*/ 6385627 w 10849257"/>
              <a:gd name="connsiteY0" fmla="*/ 0 h 9836965"/>
              <a:gd name="connsiteX1" fmla="*/ 10832976 w 10849257"/>
              <a:gd name="connsiteY1" fmla="*/ 3724481 h 9836965"/>
              <a:gd name="connsiteX2" fmla="*/ 10849223 w 10849257"/>
              <a:gd name="connsiteY2" fmla="*/ 9836965 h 9836965"/>
              <a:gd name="connsiteX3" fmla="*/ 0 w 10849257"/>
              <a:gd name="connsiteY3" fmla="*/ 9808750 h 9836965"/>
              <a:gd name="connsiteX4" fmla="*/ 1367405 w 10849257"/>
              <a:gd name="connsiteY4" fmla="*/ 5189751 h 9836965"/>
              <a:gd name="connsiteX5" fmla="*/ 6385627 w 10849257"/>
              <a:gd name="connsiteY5" fmla="*/ 0 h 983696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1367405 w 10849257"/>
              <a:gd name="connsiteY4" fmla="*/ 5158001 h 9805215"/>
              <a:gd name="connsiteX5" fmla="*/ 6385627 w 10849257"/>
              <a:gd name="connsiteY5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1367405 w 10849257"/>
              <a:gd name="connsiteY4" fmla="*/ 5158001 h 9805215"/>
              <a:gd name="connsiteX5" fmla="*/ 6385627 w 10849257"/>
              <a:gd name="connsiteY5" fmla="*/ 0 h 9805215"/>
              <a:gd name="connsiteX0" fmla="*/ 6385627 w 10849257"/>
              <a:gd name="connsiteY0" fmla="*/ 10169 h 9815384"/>
              <a:gd name="connsiteX1" fmla="*/ 10832976 w 10849257"/>
              <a:gd name="connsiteY1" fmla="*/ 3702900 h 9815384"/>
              <a:gd name="connsiteX2" fmla="*/ 10849223 w 10849257"/>
              <a:gd name="connsiteY2" fmla="*/ 9815384 h 9815384"/>
              <a:gd name="connsiteX3" fmla="*/ 0 w 10849257"/>
              <a:gd name="connsiteY3" fmla="*/ 9787169 h 9815384"/>
              <a:gd name="connsiteX4" fmla="*/ 1367405 w 10849257"/>
              <a:gd name="connsiteY4" fmla="*/ 5168170 h 9815384"/>
              <a:gd name="connsiteX5" fmla="*/ 2996796 w 10849257"/>
              <a:gd name="connsiteY5" fmla="*/ 2687524 h 9815384"/>
              <a:gd name="connsiteX6" fmla="*/ 6385627 w 10849257"/>
              <a:gd name="connsiteY6" fmla="*/ 10169 h 9815384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1367405 w 10849257"/>
              <a:gd name="connsiteY4" fmla="*/ 5172247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8135 w 10849257"/>
              <a:gd name="connsiteY4" fmla="*/ 61673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8135 w 10849257"/>
              <a:gd name="connsiteY4" fmla="*/ 61673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8135 w 10849257"/>
              <a:gd name="connsiteY4" fmla="*/ 61673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1785 w 10849257"/>
              <a:gd name="connsiteY4" fmla="*/ 62054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1785 w 10849257"/>
              <a:gd name="connsiteY4" fmla="*/ 62054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1785 w 10849257"/>
              <a:gd name="connsiteY4" fmla="*/ 62054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1785 w 10849257"/>
              <a:gd name="connsiteY4" fmla="*/ 62054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1785 w 10849257"/>
              <a:gd name="connsiteY4" fmla="*/ 62054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1785 w 10849257"/>
              <a:gd name="connsiteY4" fmla="*/ 6191184 h 9805215"/>
              <a:gd name="connsiteX5" fmla="*/ 3516749 w 10849257"/>
              <a:gd name="connsiteY5" fmla="*/ 20677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1785 w 10849257"/>
              <a:gd name="connsiteY4" fmla="*/ 6191184 h 9805215"/>
              <a:gd name="connsiteX5" fmla="*/ 3516749 w 10849257"/>
              <a:gd name="connsiteY5" fmla="*/ 20677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16749 w 10849257"/>
              <a:gd name="connsiteY5" fmla="*/ 20677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26274 w 10849257"/>
              <a:gd name="connsiteY5" fmla="*/ 2070930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26274 w 10849257"/>
              <a:gd name="connsiteY5" fmla="*/ 2070930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32624 w 10849257"/>
              <a:gd name="connsiteY5" fmla="*/ 20550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32624 w 10849257"/>
              <a:gd name="connsiteY5" fmla="*/ 20550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32624 w 10849257"/>
              <a:gd name="connsiteY5" fmla="*/ 20550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32624 w 10849257"/>
              <a:gd name="connsiteY5" fmla="*/ 2055055 h 9805215"/>
              <a:gd name="connsiteX6" fmla="*/ 6385627 w 1084925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931310 w 10855607"/>
              <a:gd name="connsiteY4" fmla="*/ 61721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931310 w 10855607"/>
              <a:gd name="connsiteY4" fmla="*/ 61721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931310 w 10855607"/>
              <a:gd name="connsiteY4" fmla="*/ 61721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931310 w 10855607"/>
              <a:gd name="connsiteY4" fmla="*/ 61721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5607" h="9805215">
                <a:moveTo>
                  <a:pt x="6391977" y="0"/>
                </a:moveTo>
                <a:lnTo>
                  <a:pt x="10839326" y="3692731"/>
                </a:lnTo>
                <a:cubicBezTo>
                  <a:pt x="10838392" y="4243267"/>
                  <a:pt x="10856507" y="9254679"/>
                  <a:pt x="10855573" y="9805215"/>
                </a:cubicBezTo>
                <a:lnTo>
                  <a:pt x="0" y="9770650"/>
                </a:lnTo>
                <a:cubicBezTo>
                  <a:pt x="132134" y="8897023"/>
                  <a:pt x="382756" y="7575542"/>
                  <a:pt x="877335" y="6324534"/>
                </a:cubicBezTo>
                <a:cubicBezTo>
                  <a:pt x="1371914" y="5073526"/>
                  <a:pt x="2016804" y="3651322"/>
                  <a:pt x="3538974" y="2055055"/>
                </a:cubicBezTo>
                <a:cubicBezTo>
                  <a:pt x="4451544" y="1135063"/>
                  <a:pt x="5526455" y="352832"/>
                  <a:pt x="6391977" y="0"/>
                </a:cubicBezTo>
                <a:close/>
              </a:path>
            </a:pathLst>
          </a:custGeom>
        </p:spPr>
        <p:txBody>
          <a:bodyPr anchor="ctr" anchorCtr="1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0157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13C09A48-3EC2-DA07-4F4F-6CC0A3610A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0D4407A0-845C-32F4-61AE-D5127AACAB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82869" y="1565233"/>
            <a:ext cx="8346886" cy="9770650"/>
          </a:xfrm>
          <a:custGeom>
            <a:avLst/>
            <a:gdLst>
              <a:gd name="connsiteX0" fmla="*/ 0 w 6553200"/>
              <a:gd name="connsiteY0" fmla="*/ 0 h 276999"/>
              <a:gd name="connsiteX1" fmla="*/ 6553200 w 6553200"/>
              <a:gd name="connsiteY1" fmla="*/ 0 h 276999"/>
              <a:gd name="connsiteX2" fmla="*/ 6553200 w 6553200"/>
              <a:gd name="connsiteY2" fmla="*/ 276999 h 276999"/>
              <a:gd name="connsiteX3" fmla="*/ 0 w 6553200"/>
              <a:gd name="connsiteY3" fmla="*/ 276999 h 276999"/>
              <a:gd name="connsiteX4" fmla="*/ 0 w 6553200"/>
              <a:gd name="connsiteY4" fmla="*/ 0 h 276999"/>
              <a:gd name="connsiteX0" fmla="*/ 2873829 w 6553200"/>
              <a:gd name="connsiteY0" fmla="*/ 0 h 4528365"/>
              <a:gd name="connsiteX1" fmla="*/ 6553200 w 6553200"/>
              <a:gd name="connsiteY1" fmla="*/ 4251366 h 4528365"/>
              <a:gd name="connsiteX2" fmla="*/ 6553200 w 6553200"/>
              <a:gd name="connsiteY2" fmla="*/ 4528365 h 4528365"/>
              <a:gd name="connsiteX3" fmla="*/ 0 w 6553200"/>
              <a:gd name="connsiteY3" fmla="*/ 4528365 h 4528365"/>
              <a:gd name="connsiteX4" fmla="*/ 2873829 w 6553200"/>
              <a:gd name="connsiteY4" fmla="*/ 0 h 4528365"/>
              <a:gd name="connsiteX0" fmla="*/ 2873829 w 7610103"/>
              <a:gd name="connsiteY0" fmla="*/ 0 h 4528365"/>
              <a:gd name="connsiteX1" fmla="*/ 7610103 w 7610103"/>
              <a:gd name="connsiteY1" fmla="*/ 3883231 h 4528365"/>
              <a:gd name="connsiteX2" fmla="*/ 6553200 w 7610103"/>
              <a:gd name="connsiteY2" fmla="*/ 4528365 h 4528365"/>
              <a:gd name="connsiteX3" fmla="*/ 0 w 7610103"/>
              <a:gd name="connsiteY3" fmla="*/ 4528365 h 4528365"/>
              <a:gd name="connsiteX4" fmla="*/ 2873829 w 7610103"/>
              <a:gd name="connsiteY4" fmla="*/ 0 h 4528365"/>
              <a:gd name="connsiteX0" fmla="*/ 6365175 w 11101449"/>
              <a:gd name="connsiteY0" fmla="*/ 0 h 9765383"/>
              <a:gd name="connsiteX1" fmla="*/ 11101449 w 11101449"/>
              <a:gd name="connsiteY1" fmla="*/ 3883231 h 9765383"/>
              <a:gd name="connsiteX2" fmla="*/ 10044546 w 11101449"/>
              <a:gd name="connsiteY2" fmla="*/ 4528365 h 9765383"/>
              <a:gd name="connsiteX3" fmla="*/ 0 w 11101449"/>
              <a:gd name="connsiteY3" fmla="*/ 9765383 h 9765383"/>
              <a:gd name="connsiteX4" fmla="*/ 6365175 w 11101449"/>
              <a:gd name="connsiteY4" fmla="*/ 0 h 9765383"/>
              <a:gd name="connsiteX0" fmla="*/ 6384225 w 11101449"/>
              <a:gd name="connsiteY0" fmla="*/ 0 h 9593933"/>
              <a:gd name="connsiteX1" fmla="*/ 11101449 w 11101449"/>
              <a:gd name="connsiteY1" fmla="*/ 3711781 h 9593933"/>
              <a:gd name="connsiteX2" fmla="*/ 10044546 w 11101449"/>
              <a:gd name="connsiteY2" fmla="*/ 4356915 h 9593933"/>
              <a:gd name="connsiteX3" fmla="*/ 0 w 11101449"/>
              <a:gd name="connsiteY3" fmla="*/ 9593933 h 9593933"/>
              <a:gd name="connsiteX4" fmla="*/ 6384225 w 11101449"/>
              <a:gd name="connsiteY4" fmla="*/ 0 h 9593933"/>
              <a:gd name="connsiteX0" fmla="*/ 6374700 w 11101449"/>
              <a:gd name="connsiteY0" fmla="*/ 0 h 9759033"/>
              <a:gd name="connsiteX1" fmla="*/ 11101449 w 11101449"/>
              <a:gd name="connsiteY1" fmla="*/ 3876881 h 9759033"/>
              <a:gd name="connsiteX2" fmla="*/ 10044546 w 11101449"/>
              <a:gd name="connsiteY2" fmla="*/ 4522015 h 9759033"/>
              <a:gd name="connsiteX3" fmla="*/ 0 w 11101449"/>
              <a:gd name="connsiteY3" fmla="*/ 9759033 h 9759033"/>
              <a:gd name="connsiteX4" fmla="*/ 6374700 w 11101449"/>
              <a:gd name="connsiteY4" fmla="*/ 0 h 9759033"/>
              <a:gd name="connsiteX0" fmla="*/ 6374700 w 10828399"/>
              <a:gd name="connsiteY0" fmla="*/ 0 h 9759033"/>
              <a:gd name="connsiteX1" fmla="*/ 10828399 w 10828399"/>
              <a:gd name="connsiteY1" fmla="*/ 3695906 h 9759033"/>
              <a:gd name="connsiteX2" fmla="*/ 10044546 w 10828399"/>
              <a:gd name="connsiteY2" fmla="*/ 4522015 h 9759033"/>
              <a:gd name="connsiteX3" fmla="*/ 0 w 10828399"/>
              <a:gd name="connsiteY3" fmla="*/ 9759033 h 9759033"/>
              <a:gd name="connsiteX4" fmla="*/ 6374700 w 10828399"/>
              <a:gd name="connsiteY4" fmla="*/ 0 h 9759033"/>
              <a:gd name="connsiteX0" fmla="*/ 6374700 w 10828399"/>
              <a:gd name="connsiteY0" fmla="*/ 0 h 9759033"/>
              <a:gd name="connsiteX1" fmla="*/ 10828399 w 10828399"/>
              <a:gd name="connsiteY1" fmla="*/ 3695906 h 9759033"/>
              <a:gd name="connsiteX2" fmla="*/ 10825596 w 10828399"/>
              <a:gd name="connsiteY2" fmla="*/ 5347515 h 9759033"/>
              <a:gd name="connsiteX3" fmla="*/ 0 w 10828399"/>
              <a:gd name="connsiteY3" fmla="*/ 9759033 h 9759033"/>
              <a:gd name="connsiteX4" fmla="*/ 6374700 w 10828399"/>
              <a:gd name="connsiteY4" fmla="*/ 0 h 9759033"/>
              <a:gd name="connsiteX0" fmla="*/ 6374700 w 10832054"/>
              <a:gd name="connsiteY0" fmla="*/ 0 h 9759033"/>
              <a:gd name="connsiteX1" fmla="*/ 10828399 w 10832054"/>
              <a:gd name="connsiteY1" fmla="*/ 3695906 h 9759033"/>
              <a:gd name="connsiteX2" fmla="*/ 10831946 w 10832054"/>
              <a:gd name="connsiteY2" fmla="*/ 5693590 h 9759033"/>
              <a:gd name="connsiteX3" fmla="*/ 0 w 10832054"/>
              <a:gd name="connsiteY3" fmla="*/ 9759033 h 9759033"/>
              <a:gd name="connsiteX4" fmla="*/ 6374700 w 10832054"/>
              <a:gd name="connsiteY4" fmla="*/ 0 h 9759033"/>
              <a:gd name="connsiteX0" fmla="*/ 6374700 w 10844680"/>
              <a:gd name="connsiteY0" fmla="*/ 0 h 9808390"/>
              <a:gd name="connsiteX1" fmla="*/ 10828399 w 10844680"/>
              <a:gd name="connsiteY1" fmla="*/ 3695906 h 9808390"/>
              <a:gd name="connsiteX2" fmla="*/ 10844646 w 10844680"/>
              <a:gd name="connsiteY2" fmla="*/ 9808390 h 9808390"/>
              <a:gd name="connsiteX3" fmla="*/ 0 w 10844680"/>
              <a:gd name="connsiteY3" fmla="*/ 9759033 h 9808390"/>
              <a:gd name="connsiteX4" fmla="*/ 6374700 w 10844680"/>
              <a:gd name="connsiteY4" fmla="*/ 0 h 9808390"/>
              <a:gd name="connsiteX0" fmla="*/ 6395842 w 10865822"/>
              <a:gd name="connsiteY0" fmla="*/ 0 h 9808390"/>
              <a:gd name="connsiteX1" fmla="*/ 10849541 w 10865822"/>
              <a:gd name="connsiteY1" fmla="*/ 3695906 h 9808390"/>
              <a:gd name="connsiteX2" fmla="*/ 10865788 w 10865822"/>
              <a:gd name="connsiteY2" fmla="*/ 9808390 h 9808390"/>
              <a:gd name="connsiteX3" fmla="*/ 0 w 10865822"/>
              <a:gd name="connsiteY3" fmla="*/ 9780175 h 9808390"/>
              <a:gd name="connsiteX4" fmla="*/ 6395842 w 10865822"/>
              <a:gd name="connsiteY4" fmla="*/ 0 h 9808390"/>
              <a:gd name="connsiteX0" fmla="*/ 6395842 w 10865822"/>
              <a:gd name="connsiteY0" fmla="*/ 0 h 9808390"/>
              <a:gd name="connsiteX1" fmla="*/ 10849541 w 10865822"/>
              <a:gd name="connsiteY1" fmla="*/ 3695906 h 9808390"/>
              <a:gd name="connsiteX2" fmla="*/ 10865788 w 10865822"/>
              <a:gd name="connsiteY2" fmla="*/ 9808390 h 9808390"/>
              <a:gd name="connsiteX3" fmla="*/ 0 w 10865822"/>
              <a:gd name="connsiteY3" fmla="*/ 9780175 h 9808390"/>
              <a:gd name="connsiteX4" fmla="*/ 6395842 w 10865822"/>
              <a:gd name="connsiteY4" fmla="*/ 0 h 9808390"/>
              <a:gd name="connsiteX0" fmla="*/ 6395842 w 10865822"/>
              <a:gd name="connsiteY0" fmla="*/ 0 h 9808390"/>
              <a:gd name="connsiteX1" fmla="*/ 10849541 w 10865822"/>
              <a:gd name="connsiteY1" fmla="*/ 3695906 h 9808390"/>
              <a:gd name="connsiteX2" fmla="*/ 10865788 w 10865822"/>
              <a:gd name="connsiteY2" fmla="*/ 9808390 h 9808390"/>
              <a:gd name="connsiteX3" fmla="*/ 0 w 10865822"/>
              <a:gd name="connsiteY3" fmla="*/ 9780175 h 9808390"/>
              <a:gd name="connsiteX4" fmla="*/ 6395842 w 10865822"/>
              <a:gd name="connsiteY4" fmla="*/ 0 h 9808390"/>
              <a:gd name="connsiteX0" fmla="*/ 6395842 w 10865822"/>
              <a:gd name="connsiteY0" fmla="*/ 0 h 9808390"/>
              <a:gd name="connsiteX1" fmla="*/ 10849541 w 10865822"/>
              <a:gd name="connsiteY1" fmla="*/ 3695906 h 9808390"/>
              <a:gd name="connsiteX2" fmla="*/ 10865788 w 10865822"/>
              <a:gd name="connsiteY2" fmla="*/ 9808390 h 9808390"/>
              <a:gd name="connsiteX3" fmla="*/ 0 w 10865822"/>
              <a:gd name="connsiteY3" fmla="*/ 9780175 h 9808390"/>
              <a:gd name="connsiteX4" fmla="*/ 6395842 w 10865822"/>
              <a:gd name="connsiteY4" fmla="*/ 0 h 9808390"/>
              <a:gd name="connsiteX0" fmla="*/ 6443467 w 10865822"/>
              <a:gd name="connsiteY0" fmla="*/ 0 h 9760765"/>
              <a:gd name="connsiteX1" fmla="*/ 10849541 w 10865822"/>
              <a:gd name="connsiteY1" fmla="*/ 3648281 h 9760765"/>
              <a:gd name="connsiteX2" fmla="*/ 10865788 w 10865822"/>
              <a:gd name="connsiteY2" fmla="*/ 9760765 h 9760765"/>
              <a:gd name="connsiteX3" fmla="*/ 0 w 10865822"/>
              <a:gd name="connsiteY3" fmla="*/ 9732550 h 9760765"/>
              <a:gd name="connsiteX4" fmla="*/ 6443467 w 10865822"/>
              <a:gd name="connsiteY4" fmla="*/ 0 h 9760765"/>
              <a:gd name="connsiteX0" fmla="*/ 6399017 w 10865822"/>
              <a:gd name="connsiteY0" fmla="*/ 0 h 9802040"/>
              <a:gd name="connsiteX1" fmla="*/ 10849541 w 10865822"/>
              <a:gd name="connsiteY1" fmla="*/ 3689556 h 9802040"/>
              <a:gd name="connsiteX2" fmla="*/ 10865788 w 10865822"/>
              <a:gd name="connsiteY2" fmla="*/ 9802040 h 9802040"/>
              <a:gd name="connsiteX3" fmla="*/ 0 w 10865822"/>
              <a:gd name="connsiteY3" fmla="*/ 9773825 h 9802040"/>
              <a:gd name="connsiteX4" fmla="*/ 6399017 w 10865822"/>
              <a:gd name="connsiteY4" fmla="*/ 0 h 9802040"/>
              <a:gd name="connsiteX0" fmla="*/ 6399017 w 10865822"/>
              <a:gd name="connsiteY0" fmla="*/ 0 h 9802040"/>
              <a:gd name="connsiteX1" fmla="*/ 10849541 w 10865822"/>
              <a:gd name="connsiteY1" fmla="*/ 3689556 h 9802040"/>
              <a:gd name="connsiteX2" fmla="*/ 10865788 w 10865822"/>
              <a:gd name="connsiteY2" fmla="*/ 9802040 h 9802040"/>
              <a:gd name="connsiteX3" fmla="*/ 0 w 10865822"/>
              <a:gd name="connsiteY3" fmla="*/ 9773825 h 9802040"/>
              <a:gd name="connsiteX4" fmla="*/ 6399017 w 10865822"/>
              <a:gd name="connsiteY4" fmla="*/ 0 h 9802040"/>
              <a:gd name="connsiteX0" fmla="*/ 6791036 w 11257841"/>
              <a:gd name="connsiteY0" fmla="*/ 38 h 9802078"/>
              <a:gd name="connsiteX1" fmla="*/ 11241560 w 11257841"/>
              <a:gd name="connsiteY1" fmla="*/ 3689594 h 9802078"/>
              <a:gd name="connsiteX2" fmla="*/ 11257807 w 11257841"/>
              <a:gd name="connsiteY2" fmla="*/ 9802078 h 9802078"/>
              <a:gd name="connsiteX3" fmla="*/ 392019 w 11257841"/>
              <a:gd name="connsiteY3" fmla="*/ 9773863 h 9802078"/>
              <a:gd name="connsiteX4" fmla="*/ 2808197 w 11257841"/>
              <a:gd name="connsiteY4" fmla="*/ 3628916 h 9802078"/>
              <a:gd name="connsiteX5" fmla="*/ 6791036 w 11257841"/>
              <a:gd name="connsiteY5" fmla="*/ 38 h 9802078"/>
              <a:gd name="connsiteX0" fmla="*/ 6793749 w 11260554"/>
              <a:gd name="connsiteY0" fmla="*/ 42 h 9802082"/>
              <a:gd name="connsiteX1" fmla="*/ 11244273 w 11260554"/>
              <a:gd name="connsiteY1" fmla="*/ 3689598 h 9802082"/>
              <a:gd name="connsiteX2" fmla="*/ 11260520 w 11260554"/>
              <a:gd name="connsiteY2" fmla="*/ 9802082 h 9802082"/>
              <a:gd name="connsiteX3" fmla="*/ 394732 w 11260554"/>
              <a:gd name="connsiteY3" fmla="*/ 9773867 h 9802082"/>
              <a:gd name="connsiteX4" fmla="*/ 2784016 w 11260554"/>
              <a:gd name="connsiteY4" fmla="*/ 3400320 h 9802082"/>
              <a:gd name="connsiteX5" fmla="*/ 6793749 w 11260554"/>
              <a:gd name="connsiteY5" fmla="*/ 42 h 9802082"/>
              <a:gd name="connsiteX0" fmla="*/ 6765372 w 11232177"/>
              <a:gd name="connsiteY0" fmla="*/ 42 h 9802082"/>
              <a:gd name="connsiteX1" fmla="*/ 11215896 w 11232177"/>
              <a:gd name="connsiteY1" fmla="*/ 3689598 h 9802082"/>
              <a:gd name="connsiteX2" fmla="*/ 11232143 w 11232177"/>
              <a:gd name="connsiteY2" fmla="*/ 9802082 h 9802082"/>
              <a:gd name="connsiteX3" fmla="*/ 366355 w 11232177"/>
              <a:gd name="connsiteY3" fmla="*/ 9773867 h 9802082"/>
              <a:gd name="connsiteX4" fmla="*/ 2755639 w 11232177"/>
              <a:gd name="connsiteY4" fmla="*/ 3400320 h 9802082"/>
              <a:gd name="connsiteX5" fmla="*/ 6765372 w 11232177"/>
              <a:gd name="connsiteY5" fmla="*/ 42 h 9802082"/>
              <a:gd name="connsiteX0" fmla="*/ 6795460 w 11262265"/>
              <a:gd name="connsiteY0" fmla="*/ 42 h 9802082"/>
              <a:gd name="connsiteX1" fmla="*/ 11245984 w 11262265"/>
              <a:gd name="connsiteY1" fmla="*/ 3689598 h 9802082"/>
              <a:gd name="connsiteX2" fmla="*/ 11262231 w 11262265"/>
              <a:gd name="connsiteY2" fmla="*/ 9802082 h 9802082"/>
              <a:gd name="connsiteX3" fmla="*/ 396443 w 11262265"/>
              <a:gd name="connsiteY3" fmla="*/ 9773867 h 9802082"/>
              <a:gd name="connsiteX4" fmla="*/ 2785727 w 11262265"/>
              <a:gd name="connsiteY4" fmla="*/ 3400320 h 9802082"/>
              <a:gd name="connsiteX5" fmla="*/ 6795460 w 11262265"/>
              <a:gd name="connsiteY5" fmla="*/ 42 h 9802082"/>
              <a:gd name="connsiteX0" fmla="*/ 6726086 w 11192891"/>
              <a:gd name="connsiteY0" fmla="*/ 25 h 9802065"/>
              <a:gd name="connsiteX1" fmla="*/ 11176610 w 11192891"/>
              <a:gd name="connsiteY1" fmla="*/ 3689581 h 9802065"/>
              <a:gd name="connsiteX2" fmla="*/ 11192857 w 11192891"/>
              <a:gd name="connsiteY2" fmla="*/ 9802065 h 9802065"/>
              <a:gd name="connsiteX3" fmla="*/ 327069 w 11192891"/>
              <a:gd name="connsiteY3" fmla="*/ 9773850 h 9802065"/>
              <a:gd name="connsiteX4" fmla="*/ 2716353 w 11192891"/>
              <a:gd name="connsiteY4" fmla="*/ 3400303 h 9802065"/>
              <a:gd name="connsiteX5" fmla="*/ 6726086 w 11192891"/>
              <a:gd name="connsiteY5" fmla="*/ 25 h 9802065"/>
              <a:gd name="connsiteX0" fmla="*/ 6399017 w 10865822"/>
              <a:gd name="connsiteY0" fmla="*/ 25 h 9802065"/>
              <a:gd name="connsiteX1" fmla="*/ 10849541 w 10865822"/>
              <a:gd name="connsiteY1" fmla="*/ 3689581 h 9802065"/>
              <a:gd name="connsiteX2" fmla="*/ 10865788 w 10865822"/>
              <a:gd name="connsiteY2" fmla="*/ 9802065 h 9802065"/>
              <a:gd name="connsiteX3" fmla="*/ 0 w 10865822"/>
              <a:gd name="connsiteY3" fmla="*/ 9773850 h 9802065"/>
              <a:gd name="connsiteX4" fmla="*/ 2389284 w 10865822"/>
              <a:gd name="connsiteY4" fmla="*/ 3400303 h 9802065"/>
              <a:gd name="connsiteX5" fmla="*/ 6399017 w 10865822"/>
              <a:gd name="connsiteY5" fmla="*/ 25 h 9802065"/>
              <a:gd name="connsiteX0" fmla="*/ 6399017 w 10865822"/>
              <a:gd name="connsiteY0" fmla="*/ 25 h 9802065"/>
              <a:gd name="connsiteX1" fmla="*/ 10849541 w 10865822"/>
              <a:gd name="connsiteY1" fmla="*/ 3689581 h 9802065"/>
              <a:gd name="connsiteX2" fmla="*/ 10865788 w 10865822"/>
              <a:gd name="connsiteY2" fmla="*/ 9802065 h 9802065"/>
              <a:gd name="connsiteX3" fmla="*/ 0 w 10865822"/>
              <a:gd name="connsiteY3" fmla="*/ 9773850 h 9802065"/>
              <a:gd name="connsiteX4" fmla="*/ 2389284 w 10865822"/>
              <a:gd name="connsiteY4" fmla="*/ 3400303 h 9802065"/>
              <a:gd name="connsiteX5" fmla="*/ 6399017 w 10865822"/>
              <a:gd name="connsiteY5" fmla="*/ 25 h 9802065"/>
              <a:gd name="connsiteX0" fmla="*/ 6399017 w 10865822"/>
              <a:gd name="connsiteY0" fmla="*/ 28 h 9802068"/>
              <a:gd name="connsiteX1" fmla="*/ 10849541 w 10865822"/>
              <a:gd name="connsiteY1" fmla="*/ 3689584 h 9802068"/>
              <a:gd name="connsiteX2" fmla="*/ 10865788 w 10865822"/>
              <a:gd name="connsiteY2" fmla="*/ 9802068 h 9802068"/>
              <a:gd name="connsiteX3" fmla="*/ 0 w 10865822"/>
              <a:gd name="connsiteY3" fmla="*/ 9773853 h 9802068"/>
              <a:gd name="connsiteX4" fmla="*/ 2732184 w 10865822"/>
              <a:gd name="connsiteY4" fmla="*/ 2956553 h 9802068"/>
              <a:gd name="connsiteX5" fmla="*/ 6399017 w 10865822"/>
              <a:gd name="connsiteY5" fmla="*/ 28 h 9802068"/>
              <a:gd name="connsiteX0" fmla="*/ 6399017 w 10865822"/>
              <a:gd name="connsiteY0" fmla="*/ 16 h 9802056"/>
              <a:gd name="connsiteX1" fmla="*/ 10849541 w 10865822"/>
              <a:gd name="connsiteY1" fmla="*/ 3689572 h 9802056"/>
              <a:gd name="connsiteX2" fmla="*/ 10865788 w 10865822"/>
              <a:gd name="connsiteY2" fmla="*/ 9802056 h 9802056"/>
              <a:gd name="connsiteX3" fmla="*/ 0 w 10865822"/>
              <a:gd name="connsiteY3" fmla="*/ 9773841 h 9802056"/>
              <a:gd name="connsiteX4" fmla="*/ 1374031 w 10865822"/>
              <a:gd name="connsiteY4" fmla="*/ 5134964 h 9802056"/>
              <a:gd name="connsiteX5" fmla="*/ 6399017 w 10865822"/>
              <a:gd name="connsiteY5" fmla="*/ 16 h 9802056"/>
              <a:gd name="connsiteX0" fmla="*/ 6399017 w 10865822"/>
              <a:gd name="connsiteY0" fmla="*/ 16 h 9802056"/>
              <a:gd name="connsiteX1" fmla="*/ 10849541 w 10865822"/>
              <a:gd name="connsiteY1" fmla="*/ 3689572 h 9802056"/>
              <a:gd name="connsiteX2" fmla="*/ 10865788 w 10865822"/>
              <a:gd name="connsiteY2" fmla="*/ 9802056 h 9802056"/>
              <a:gd name="connsiteX3" fmla="*/ 0 w 10865822"/>
              <a:gd name="connsiteY3" fmla="*/ 9773841 h 9802056"/>
              <a:gd name="connsiteX4" fmla="*/ 1374031 w 10865822"/>
              <a:gd name="connsiteY4" fmla="*/ 5134964 h 9802056"/>
              <a:gd name="connsiteX5" fmla="*/ 6399017 w 10865822"/>
              <a:gd name="connsiteY5" fmla="*/ 16 h 9802056"/>
              <a:gd name="connsiteX0" fmla="*/ 6382452 w 10849257"/>
              <a:gd name="connsiteY0" fmla="*/ 21 h 9802061"/>
              <a:gd name="connsiteX1" fmla="*/ 10832976 w 10849257"/>
              <a:gd name="connsiteY1" fmla="*/ 3689577 h 9802061"/>
              <a:gd name="connsiteX2" fmla="*/ 10849223 w 10849257"/>
              <a:gd name="connsiteY2" fmla="*/ 9802061 h 9802061"/>
              <a:gd name="connsiteX3" fmla="*/ 0 w 10849257"/>
              <a:gd name="connsiteY3" fmla="*/ 9773846 h 9802061"/>
              <a:gd name="connsiteX4" fmla="*/ 1357466 w 10849257"/>
              <a:gd name="connsiteY4" fmla="*/ 5134969 h 9802061"/>
              <a:gd name="connsiteX5" fmla="*/ 6382452 w 10849257"/>
              <a:gd name="connsiteY5" fmla="*/ 21 h 9802061"/>
              <a:gd name="connsiteX0" fmla="*/ 6382452 w 10849257"/>
              <a:gd name="connsiteY0" fmla="*/ 21 h 9802061"/>
              <a:gd name="connsiteX1" fmla="*/ 10832976 w 10849257"/>
              <a:gd name="connsiteY1" fmla="*/ 3689577 h 9802061"/>
              <a:gd name="connsiteX2" fmla="*/ 10849223 w 10849257"/>
              <a:gd name="connsiteY2" fmla="*/ 9802061 h 9802061"/>
              <a:gd name="connsiteX3" fmla="*/ 0 w 10849257"/>
              <a:gd name="connsiteY3" fmla="*/ 9773846 h 9802061"/>
              <a:gd name="connsiteX4" fmla="*/ 1357466 w 10849257"/>
              <a:gd name="connsiteY4" fmla="*/ 5134969 h 9802061"/>
              <a:gd name="connsiteX5" fmla="*/ 6382452 w 10849257"/>
              <a:gd name="connsiteY5" fmla="*/ 21 h 9802061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57466 w 10849257"/>
              <a:gd name="connsiteY4" fmla="*/ 5134964 h 9802056"/>
              <a:gd name="connsiteX5" fmla="*/ 6382452 w 10849257"/>
              <a:gd name="connsiteY5" fmla="*/ 16 h 9802056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64092 w 10849257"/>
              <a:gd name="connsiteY4" fmla="*/ 5171407 h 9802056"/>
              <a:gd name="connsiteX5" fmla="*/ 6382452 w 10849257"/>
              <a:gd name="connsiteY5" fmla="*/ 16 h 9802056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64092 w 10849257"/>
              <a:gd name="connsiteY4" fmla="*/ 5171407 h 9802056"/>
              <a:gd name="connsiteX5" fmla="*/ 6382452 w 10849257"/>
              <a:gd name="connsiteY5" fmla="*/ 16 h 9802056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64092 w 10849257"/>
              <a:gd name="connsiteY4" fmla="*/ 5171407 h 9802056"/>
              <a:gd name="connsiteX5" fmla="*/ 6382452 w 10849257"/>
              <a:gd name="connsiteY5" fmla="*/ 16 h 9802056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67405 w 10849257"/>
              <a:gd name="connsiteY4" fmla="*/ 5154842 h 9802056"/>
              <a:gd name="connsiteX5" fmla="*/ 6382452 w 10849257"/>
              <a:gd name="connsiteY5" fmla="*/ 16 h 9802056"/>
              <a:gd name="connsiteX0" fmla="*/ 6382452 w 10849257"/>
              <a:gd name="connsiteY0" fmla="*/ 16 h 9802056"/>
              <a:gd name="connsiteX1" fmla="*/ 10832976 w 10849257"/>
              <a:gd name="connsiteY1" fmla="*/ 3689572 h 9802056"/>
              <a:gd name="connsiteX2" fmla="*/ 10849223 w 10849257"/>
              <a:gd name="connsiteY2" fmla="*/ 9802056 h 9802056"/>
              <a:gd name="connsiteX3" fmla="*/ 0 w 10849257"/>
              <a:gd name="connsiteY3" fmla="*/ 9773841 h 9802056"/>
              <a:gd name="connsiteX4" fmla="*/ 1367405 w 10849257"/>
              <a:gd name="connsiteY4" fmla="*/ 5154842 h 9802056"/>
              <a:gd name="connsiteX5" fmla="*/ 6382452 w 10849257"/>
              <a:gd name="connsiteY5" fmla="*/ 16 h 9802056"/>
              <a:gd name="connsiteX0" fmla="*/ 6382452 w 10849257"/>
              <a:gd name="connsiteY0" fmla="*/ 0 h 9802040"/>
              <a:gd name="connsiteX1" fmla="*/ 10832976 w 10849257"/>
              <a:gd name="connsiteY1" fmla="*/ 3689556 h 9802040"/>
              <a:gd name="connsiteX2" fmla="*/ 10849223 w 10849257"/>
              <a:gd name="connsiteY2" fmla="*/ 9802040 h 9802040"/>
              <a:gd name="connsiteX3" fmla="*/ 0 w 10849257"/>
              <a:gd name="connsiteY3" fmla="*/ 9773825 h 9802040"/>
              <a:gd name="connsiteX4" fmla="*/ 1367405 w 10849257"/>
              <a:gd name="connsiteY4" fmla="*/ 5154826 h 9802040"/>
              <a:gd name="connsiteX5" fmla="*/ 6382452 w 10849257"/>
              <a:gd name="connsiteY5" fmla="*/ 0 h 9802040"/>
              <a:gd name="connsiteX0" fmla="*/ 6385627 w 10849257"/>
              <a:gd name="connsiteY0" fmla="*/ 0 h 9836965"/>
              <a:gd name="connsiteX1" fmla="*/ 10832976 w 10849257"/>
              <a:gd name="connsiteY1" fmla="*/ 3724481 h 9836965"/>
              <a:gd name="connsiteX2" fmla="*/ 10849223 w 10849257"/>
              <a:gd name="connsiteY2" fmla="*/ 9836965 h 9836965"/>
              <a:gd name="connsiteX3" fmla="*/ 0 w 10849257"/>
              <a:gd name="connsiteY3" fmla="*/ 9808750 h 9836965"/>
              <a:gd name="connsiteX4" fmla="*/ 1367405 w 10849257"/>
              <a:gd name="connsiteY4" fmla="*/ 5189751 h 9836965"/>
              <a:gd name="connsiteX5" fmla="*/ 6385627 w 10849257"/>
              <a:gd name="connsiteY5" fmla="*/ 0 h 983696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1367405 w 10849257"/>
              <a:gd name="connsiteY4" fmla="*/ 5158001 h 9805215"/>
              <a:gd name="connsiteX5" fmla="*/ 6385627 w 10849257"/>
              <a:gd name="connsiteY5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1367405 w 10849257"/>
              <a:gd name="connsiteY4" fmla="*/ 5158001 h 9805215"/>
              <a:gd name="connsiteX5" fmla="*/ 6385627 w 10849257"/>
              <a:gd name="connsiteY5" fmla="*/ 0 h 9805215"/>
              <a:gd name="connsiteX0" fmla="*/ 6385627 w 10849257"/>
              <a:gd name="connsiteY0" fmla="*/ 10169 h 9815384"/>
              <a:gd name="connsiteX1" fmla="*/ 10832976 w 10849257"/>
              <a:gd name="connsiteY1" fmla="*/ 3702900 h 9815384"/>
              <a:gd name="connsiteX2" fmla="*/ 10849223 w 10849257"/>
              <a:gd name="connsiteY2" fmla="*/ 9815384 h 9815384"/>
              <a:gd name="connsiteX3" fmla="*/ 0 w 10849257"/>
              <a:gd name="connsiteY3" fmla="*/ 9787169 h 9815384"/>
              <a:gd name="connsiteX4" fmla="*/ 1367405 w 10849257"/>
              <a:gd name="connsiteY4" fmla="*/ 5168170 h 9815384"/>
              <a:gd name="connsiteX5" fmla="*/ 2996796 w 10849257"/>
              <a:gd name="connsiteY5" fmla="*/ 2687524 h 9815384"/>
              <a:gd name="connsiteX6" fmla="*/ 6385627 w 10849257"/>
              <a:gd name="connsiteY6" fmla="*/ 10169 h 9815384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1367405 w 10849257"/>
              <a:gd name="connsiteY4" fmla="*/ 5172247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8135 w 10849257"/>
              <a:gd name="connsiteY4" fmla="*/ 61673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8135 w 10849257"/>
              <a:gd name="connsiteY4" fmla="*/ 61673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8135 w 10849257"/>
              <a:gd name="connsiteY4" fmla="*/ 61673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1785 w 10849257"/>
              <a:gd name="connsiteY4" fmla="*/ 62054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1785 w 10849257"/>
              <a:gd name="connsiteY4" fmla="*/ 62054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1785 w 10849257"/>
              <a:gd name="connsiteY4" fmla="*/ 62054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1785 w 10849257"/>
              <a:gd name="connsiteY4" fmla="*/ 62054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14246 h 9819461"/>
              <a:gd name="connsiteX1" fmla="*/ 10832976 w 10849257"/>
              <a:gd name="connsiteY1" fmla="*/ 3706977 h 9819461"/>
              <a:gd name="connsiteX2" fmla="*/ 10849223 w 10849257"/>
              <a:gd name="connsiteY2" fmla="*/ 9819461 h 9819461"/>
              <a:gd name="connsiteX3" fmla="*/ 0 w 10849257"/>
              <a:gd name="connsiteY3" fmla="*/ 9791246 h 9819461"/>
              <a:gd name="connsiteX4" fmla="*/ 921785 w 10849257"/>
              <a:gd name="connsiteY4" fmla="*/ 6205430 h 9819461"/>
              <a:gd name="connsiteX5" fmla="*/ 3516749 w 10849257"/>
              <a:gd name="connsiteY5" fmla="*/ 2082001 h 9819461"/>
              <a:gd name="connsiteX6" fmla="*/ 6385627 w 10849257"/>
              <a:gd name="connsiteY6" fmla="*/ 14246 h 9819461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1785 w 10849257"/>
              <a:gd name="connsiteY4" fmla="*/ 6191184 h 9805215"/>
              <a:gd name="connsiteX5" fmla="*/ 3516749 w 10849257"/>
              <a:gd name="connsiteY5" fmla="*/ 20677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1785 w 10849257"/>
              <a:gd name="connsiteY4" fmla="*/ 6191184 h 9805215"/>
              <a:gd name="connsiteX5" fmla="*/ 3516749 w 10849257"/>
              <a:gd name="connsiteY5" fmla="*/ 20677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16749 w 10849257"/>
              <a:gd name="connsiteY5" fmla="*/ 20677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26274 w 10849257"/>
              <a:gd name="connsiteY5" fmla="*/ 2070930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26274 w 10849257"/>
              <a:gd name="connsiteY5" fmla="*/ 2070930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32624 w 10849257"/>
              <a:gd name="connsiteY5" fmla="*/ 20550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32624 w 10849257"/>
              <a:gd name="connsiteY5" fmla="*/ 20550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32624 w 10849257"/>
              <a:gd name="connsiteY5" fmla="*/ 2055055 h 9805215"/>
              <a:gd name="connsiteX6" fmla="*/ 6385627 w 10849257"/>
              <a:gd name="connsiteY6" fmla="*/ 0 h 9805215"/>
              <a:gd name="connsiteX0" fmla="*/ 6385627 w 10849257"/>
              <a:gd name="connsiteY0" fmla="*/ 0 h 9805215"/>
              <a:gd name="connsiteX1" fmla="*/ 10832976 w 10849257"/>
              <a:gd name="connsiteY1" fmla="*/ 3692731 h 9805215"/>
              <a:gd name="connsiteX2" fmla="*/ 10849223 w 10849257"/>
              <a:gd name="connsiteY2" fmla="*/ 9805215 h 9805215"/>
              <a:gd name="connsiteX3" fmla="*/ 0 w 10849257"/>
              <a:gd name="connsiteY3" fmla="*/ 9777000 h 9805215"/>
              <a:gd name="connsiteX4" fmla="*/ 924960 w 10849257"/>
              <a:gd name="connsiteY4" fmla="*/ 6172134 h 9805215"/>
              <a:gd name="connsiteX5" fmla="*/ 3532624 w 10849257"/>
              <a:gd name="connsiteY5" fmla="*/ 2055055 h 9805215"/>
              <a:gd name="connsiteX6" fmla="*/ 6385627 w 1084925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931310 w 10855607"/>
              <a:gd name="connsiteY4" fmla="*/ 61721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931310 w 10855607"/>
              <a:gd name="connsiteY4" fmla="*/ 61721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931310 w 10855607"/>
              <a:gd name="connsiteY4" fmla="*/ 61721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931310 w 10855607"/>
              <a:gd name="connsiteY4" fmla="*/ 61721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607"/>
              <a:gd name="connsiteY0" fmla="*/ 0 h 9805215"/>
              <a:gd name="connsiteX1" fmla="*/ 10839326 w 10855607"/>
              <a:gd name="connsiteY1" fmla="*/ 3692731 h 9805215"/>
              <a:gd name="connsiteX2" fmla="*/ 10855573 w 10855607"/>
              <a:gd name="connsiteY2" fmla="*/ 9805215 h 9805215"/>
              <a:gd name="connsiteX3" fmla="*/ 0 w 10855607"/>
              <a:gd name="connsiteY3" fmla="*/ 9770650 h 9805215"/>
              <a:gd name="connsiteX4" fmla="*/ 877335 w 10855607"/>
              <a:gd name="connsiteY4" fmla="*/ 6324534 h 9805215"/>
              <a:gd name="connsiteX5" fmla="*/ 3538974 w 10855607"/>
              <a:gd name="connsiteY5" fmla="*/ 2055055 h 9805215"/>
              <a:gd name="connsiteX6" fmla="*/ 6391977 w 10855607"/>
              <a:gd name="connsiteY6" fmla="*/ 0 h 9805215"/>
              <a:gd name="connsiteX0" fmla="*/ 6391977 w 10855573"/>
              <a:gd name="connsiteY0" fmla="*/ 0 h 9805215"/>
              <a:gd name="connsiteX1" fmla="*/ 8385238 w 10855573"/>
              <a:gd name="connsiteY1" fmla="*/ 1655501 h 9805215"/>
              <a:gd name="connsiteX2" fmla="*/ 10855573 w 10855573"/>
              <a:gd name="connsiteY2" fmla="*/ 9805215 h 9805215"/>
              <a:gd name="connsiteX3" fmla="*/ 0 w 10855573"/>
              <a:gd name="connsiteY3" fmla="*/ 9770650 h 9805215"/>
              <a:gd name="connsiteX4" fmla="*/ 877335 w 10855573"/>
              <a:gd name="connsiteY4" fmla="*/ 6324534 h 9805215"/>
              <a:gd name="connsiteX5" fmla="*/ 3538974 w 10855573"/>
              <a:gd name="connsiteY5" fmla="*/ 2055055 h 9805215"/>
              <a:gd name="connsiteX6" fmla="*/ 6391977 w 10855573"/>
              <a:gd name="connsiteY6" fmla="*/ 0 h 9805215"/>
              <a:gd name="connsiteX0" fmla="*/ 6391977 w 8388161"/>
              <a:gd name="connsiteY0" fmla="*/ 0 h 9798491"/>
              <a:gd name="connsiteX1" fmla="*/ 8385238 w 8388161"/>
              <a:gd name="connsiteY1" fmla="*/ 1655501 h 9798491"/>
              <a:gd name="connsiteX2" fmla="*/ 8388037 w 8388161"/>
              <a:gd name="connsiteY2" fmla="*/ 9798491 h 9798491"/>
              <a:gd name="connsiteX3" fmla="*/ 0 w 8388161"/>
              <a:gd name="connsiteY3" fmla="*/ 9770650 h 9798491"/>
              <a:gd name="connsiteX4" fmla="*/ 877335 w 8388161"/>
              <a:gd name="connsiteY4" fmla="*/ 6324534 h 9798491"/>
              <a:gd name="connsiteX5" fmla="*/ 3538974 w 8388161"/>
              <a:gd name="connsiteY5" fmla="*/ 2055055 h 9798491"/>
              <a:gd name="connsiteX6" fmla="*/ 6391977 w 8388161"/>
              <a:gd name="connsiteY6" fmla="*/ 0 h 9798491"/>
              <a:gd name="connsiteX0" fmla="*/ 6391977 w 8385238"/>
              <a:gd name="connsiteY0" fmla="*/ 0 h 9770650"/>
              <a:gd name="connsiteX1" fmla="*/ 8385238 w 8385238"/>
              <a:gd name="connsiteY1" fmla="*/ 1655501 h 9770650"/>
              <a:gd name="connsiteX2" fmla="*/ 8346762 w 8385238"/>
              <a:gd name="connsiteY2" fmla="*/ 9769916 h 9770650"/>
              <a:gd name="connsiteX3" fmla="*/ 0 w 8385238"/>
              <a:gd name="connsiteY3" fmla="*/ 9770650 h 9770650"/>
              <a:gd name="connsiteX4" fmla="*/ 877335 w 8385238"/>
              <a:gd name="connsiteY4" fmla="*/ 6324534 h 9770650"/>
              <a:gd name="connsiteX5" fmla="*/ 3538974 w 8385238"/>
              <a:gd name="connsiteY5" fmla="*/ 2055055 h 9770650"/>
              <a:gd name="connsiteX6" fmla="*/ 6391977 w 8385238"/>
              <a:gd name="connsiteY6" fmla="*/ 0 h 9770650"/>
              <a:gd name="connsiteX0" fmla="*/ 6391977 w 8346886"/>
              <a:gd name="connsiteY0" fmla="*/ 0 h 9770650"/>
              <a:gd name="connsiteX1" fmla="*/ 8343963 w 8346886"/>
              <a:gd name="connsiteY1" fmla="*/ 1620576 h 9770650"/>
              <a:gd name="connsiteX2" fmla="*/ 8346762 w 8346886"/>
              <a:gd name="connsiteY2" fmla="*/ 9769916 h 9770650"/>
              <a:gd name="connsiteX3" fmla="*/ 0 w 8346886"/>
              <a:gd name="connsiteY3" fmla="*/ 9770650 h 9770650"/>
              <a:gd name="connsiteX4" fmla="*/ 877335 w 8346886"/>
              <a:gd name="connsiteY4" fmla="*/ 6324534 h 9770650"/>
              <a:gd name="connsiteX5" fmla="*/ 3538974 w 8346886"/>
              <a:gd name="connsiteY5" fmla="*/ 2055055 h 9770650"/>
              <a:gd name="connsiteX6" fmla="*/ 6391977 w 8346886"/>
              <a:gd name="connsiteY6" fmla="*/ 0 h 977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6886" h="9770650">
                <a:moveTo>
                  <a:pt x="6391977" y="0"/>
                </a:moveTo>
                <a:lnTo>
                  <a:pt x="8343963" y="1620576"/>
                </a:lnTo>
                <a:cubicBezTo>
                  <a:pt x="8343029" y="2171112"/>
                  <a:pt x="8347696" y="9219380"/>
                  <a:pt x="8346762" y="9769916"/>
                </a:cubicBezTo>
                <a:lnTo>
                  <a:pt x="0" y="9770650"/>
                </a:lnTo>
                <a:cubicBezTo>
                  <a:pt x="132134" y="8897023"/>
                  <a:pt x="382756" y="7575542"/>
                  <a:pt x="877335" y="6324534"/>
                </a:cubicBezTo>
                <a:cubicBezTo>
                  <a:pt x="1371914" y="5073526"/>
                  <a:pt x="2016804" y="3651322"/>
                  <a:pt x="3538974" y="2055055"/>
                </a:cubicBezTo>
                <a:cubicBezTo>
                  <a:pt x="4451544" y="1135063"/>
                  <a:pt x="5526455" y="352832"/>
                  <a:pt x="6391977" y="0"/>
                </a:cubicBezTo>
                <a:close/>
              </a:path>
            </a:pathLst>
          </a:custGeom>
        </p:spPr>
        <p:txBody>
          <a:bodyPr anchor="ctr" anchorCtr="1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3C2CF5-4D71-6C5C-27AE-C6D97A9C22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1587" y="-31863"/>
            <a:ext cx="6128537" cy="5710780"/>
          </a:xfrm>
          <a:custGeom>
            <a:avLst/>
            <a:gdLst>
              <a:gd name="connsiteX0" fmla="*/ 0 w 2819400"/>
              <a:gd name="connsiteY0" fmla="*/ 0 h 276999"/>
              <a:gd name="connsiteX1" fmla="*/ 2819400 w 2819400"/>
              <a:gd name="connsiteY1" fmla="*/ 0 h 276999"/>
              <a:gd name="connsiteX2" fmla="*/ 2819400 w 2819400"/>
              <a:gd name="connsiteY2" fmla="*/ 276999 h 276999"/>
              <a:gd name="connsiteX3" fmla="*/ 0 w 2819400"/>
              <a:gd name="connsiteY3" fmla="*/ 276999 h 276999"/>
              <a:gd name="connsiteX4" fmla="*/ 0 w 2819400"/>
              <a:gd name="connsiteY4" fmla="*/ 0 h 276999"/>
              <a:gd name="connsiteX0" fmla="*/ 0 w 2819400"/>
              <a:gd name="connsiteY0" fmla="*/ 0 h 4585763"/>
              <a:gd name="connsiteX1" fmla="*/ 2819400 w 2819400"/>
              <a:gd name="connsiteY1" fmla="*/ 0 h 4585763"/>
              <a:gd name="connsiteX2" fmla="*/ 2029691 w 2819400"/>
              <a:gd name="connsiteY2" fmla="*/ 4585763 h 4585763"/>
              <a:gd name="connsiteX3" fmla="*/ 0 w 2819400"/>
              <a:gd name="connsiteY3" fmla="*/ 276999 h 4585763"/>
              <a:gd name="connsiteX4" fmla="*/ 0 w 2819400"/>
              <a:gd name="connsiteY4" fmla="*/ 0 h 4585763"/>
              <a:gd name="connsiteX0" fmla="*/ 0 w 5645728"/>
              <a:gd name="connsiteY0" fmla="*/ 1011382 h 5597145"/>
              <a:gd name="connsiteX1" fmla="*/ 5645728 w 5645728"/>
              <a:gd name="connsiteY1" fmla="*/ 0 h 5597145"/>
              <a:gd name="connsiteX2" fmla="*/ 2029691 w 5645728"/>
              <a:gd name="connsiteY2" fmla="*/ 5597145 h 5597145"/>
              <a:gd name="connsiteX3" fmla="*/ 0 w 5645728"/>
              <a:gd name="connsiteY3" fmla="*/ 1288381 h 5597145"/>
              <a:gd name="connsiteX4" fmla="*/ 0 w 5645728"/>
              <a:gd name="connsiteY4" fmla="*/ 1011382 h 5597145"/>
              <a:gd name="connsiteX0" fmla="*/ 0 w 6296892"/>
              <a:gd name="connsiteY0" fmla="*/ 83128 h 5597145"/>
              <a:gd name="connsiteX1" fmla="*/ 6296892 w 6296892"/>
              <a:gd name="connsiteY1" fmla="*/ 0 h 5597145"/>
              <a:gd name="connsiteX2" fmla="*/ 2680855 w 6296892"/>
              <a:gd name="connsiteY2" fmla="*/ 5597145 h 5597145"/>
              <a:gd name="connsiteX3" fmla="*/ 651164 w 6296892"/>
              <a:gd name="connsiteY3" fmla="*/ 1288381 h 5597145"/>
              <a:gd name="connsiteX4" fmla="*/ 0 w 6296892"/>
              <a:gd name="connsiteY4" fmla="*/ 83128 h 5597145"/>
              <a:gd name="connsiteX0" fmla="*/ 41564 w 6338456"/>
              <a:gd name="connsiteY0" fmla="*/ 83128 h 5666418"/>
              <a:gd name="connsiteX1" fmla="*/ 6338456 w 6338456"/>
              <a:gd name="connsiteY1" fmla="*/ 0 h 5666418"/>
              <a:gd name="connsiteX2" fmla="*/ 2722419 w 6338456"/>
              <a:gd name="connsiteY2" fmla="*/ 5597145 h 5666418"/>
              <a:gd name="connsiteX3" fmla="*/ 0 w 6338456"/>
              <a:gd name="connsiteY3" fmla="*/ 5666418 h 5666418"/>
              <a:gd name="connsiteX4" fmla="*/ 41564 w 6338456"/>
              <a:gd name="connsiteY4" fmla="*/ 83128 h 5666418"/>
              <a:gd name="connsiteX0" fmla="*/ 41564 w 6252628"/>
              <a:gd name="connsiteY0" fmla="*/ 0 h 5583290"/>
              <a:gd name="connsiteX1" fmla="*/ 6252628 w 6252628"/>
              <a:gd name="connsiteY1" fmla="*/ 42313 h 5583290"/>
              <a:gd name="connsiteX2" fmla="*/ 2722419 w 6252628"/>
              <a:gd name="connsiteY2" fmla="*/ 5514017 h 5583290"/>
              <a:gd name="connsiteX3" fmla="*/ 0 w 6252628"/>
              <a:gd name="connsiteY3" fmla="*/ 5583290 h 5583290"/>
              <a:gd name="connsiteX4" fmla="*/ 41564 w 6252628"/>
              <a:gd name="connsiteY4" fmla="*/ 0 h 5583290"/>
              <a:gd name="connsiteX0" fmla="*/ 124091 w 6252628"/>
              <a:gd name="connsiteY0" fmla="*/ 3902 h 5540977"/>
              <a:gd name="connsiteX1" fmla="*/ 6252628 w 6252628"/>
              <a:gd name="connsiteY1" fmla="*/ 0 h 5540977"/>
              <a:gd name="connsiteX2" fmla="*/ 2722419 w 6252628"/>
              <a:gd name="connsiteY2" fmla="*/ 5471704 h 5540977"/>
              <a:gd name="connsiteX3" fmla="*/ 0 w 6252628"/>
              <a:gd name="connsiteY3" fmla="*/ 5540977 h 5540977"/>
              <a:gd name="connsiteX4" fmla="*/ 124091 w 6252628"/>
              <a:gd name="connsiteY4" fmla="*/ 3902 h 5540977"/>
              <a:gd name="connsiteX0" fmla="*/ 124091 w 6252628"/>
              <a:gd name="connsiteY0" fmla="*/ 3902 h 5540977"/>
              <a:gd name="connsiteX1" fmla="*/ 6252628 w 6252628"/>
              <a:gd name="connsiteY1" fmla="*/ 0 h 5540977"/>
              <a:gd name="connsiteX2" fmla="*/ 2705913 w 6252628"/>
              <a:gd name="connsiteY2" fmla="*/ 5465102 h 5540977"/>
              <a:gd name="connsiteX3" fmla="*/ 0 w 6252628"/>
              <a:gd name="connsiteY3" fmla="*/ 5540977 h 5540977"/>
              <a:gd name="connsiteX4" fmla="*/ 124091 w 6252628"/>
              <a:gd name="connsiteY4" fmla="*/ 3902 h 5540977"/>
              <a:gd name="connsiteX0" fmla="*/ 0 w 6128537"/>
              <a:gd name="connsiteY0" fmla="*/ 3902 h 5537676"/>
              <a:gd name="connsiteX1" fmla="*/ 6128537 w 6128537"/>
              <a:gd name="connsiteY1" fmla="*/ 0 h 5537676"/>
              <a:gd name="connsiteX2" fmla="*/ 2581822 w 6128537"/>
              <a:gd name="connsiteY2" fmla="*/ 5465102 h 5537676"/>
              <a:gd name="connsiteX3" fmla="*/ 14554 w 6128537"/>
              <a:gd name="connsiteY3" fmla="*/ 5537676 h 5537676"/>
              <a:gd name="connsiteX4" fmla="*/ 0 w 6128537"/>
              <a:gd name="connsiteY4" fmla="*/ 3902 h 5537676"/>
              <a:gd name="connsiteX0" fmla="*/ 0 w 6128537"/>
              <a:gd name="connsiteY0" fmla="*/ 3902 h 5700831"/>
              <a:gd name="connsiteX1" fmla="*/ 6128537 w 6128537"/>
              <a:gd name="connsiteY1" fmla="*/ 0 h 5700831"/>
              <a:gd name="connsiteX2" fmla="*/ 2581822 w 6128537"/>
              <a:gd name="connsiteY2" fmla="*/ 5465102 h 5700831"/>
              <a:gd name="connsiteX3" fmla="*/ 14554 w 6128537"/>
              <a:gd name="connsiteY3" fmla="*/ 5537676 h 5700831"/>
              <a:gd name="connsiteX4" fmla="*/ 0 w 6128537"/>
              <a:gd name="connsiteY4" fmla="*/ 3902 h 5700831"/>
              <a:gd name="connsiteX0" fmla="*/ 0 w 6128537"/>
              <a:gd name="connsiteY0" fmla="*/ 3902 h 5721960"/>
              <a:gd name="connsiteX1" fmla="*/ 6128537 w 6128537"/>
              <a:gd name="connsiteY1" fmla="*/ 0 h 5721960"/>
              <a:gd name="connsiteX2" fmla="*/ 2581822 w 6128537"/>
              <a:gd name="connsiteY2" fmla="*/ 5465102 h 5721960"/>
              <a:gd name="connsiteX3" fmla="*/ 14554 w 6128537"/>
              <a:gd name="connsiteY3" fmla="*/ 5537676 h 5721960"/>
              <a:gd name="connsiteX4" fmla="*/ 0 w 6128537"/>
              <a:gd name="connsiteY4" fmla="*/ 3902 h 5721960"/>
              <a:gd name="connsiteX0" fmla="*/ 0 w 6128537"/>
              <a:gd name="connsiteY0" fmla="*/ 3902 h 5725495"/>
              <a:gd name="connsiteX1" fmla="*/ 6128537 w 6128537"/>
              <a:gd name="connsiteY1" fmla="*/ 0 h 5725495"/>
              <a:gd name="connsiteX2" fmla="*/ 2569122 w 6128537"/>
              <a:gd name="connsiteY2" fmla="*/ 5477802 h 5725495"/>
              <a:gd name="connsiteX3" fmla="*/ 14554 w 6128537"/>
              <a:gd name="connsiteY3" fmla="*/ 5537676 h 5725495"/>
              <a:gd name="connsiteX4" fmla="*/ 0 w 6128537"/>
              <a:gd name="connsiteY4" fmla="*/ 3902 h 5725495"/>
              <a:gd name="connsiteX0" fmla="*/ 0 w 6128537"/>
              <a:gd name="connsiteY0" fmla="*/ 3902 h 5729358"/>
              <a:gd name="connsiteX1" fmla="*/ 6128537 w 6128537"/>
              <a:gd name="connsiteY1" fmla="*/ 0 h 5729358"/>
              <a:gd name="connsiteX2" fmla="*/ 2569122 w 6128537"/>
              <a:gd name="connsiteY2" fmla="*/ 5477802 h 5729358"/>
              <a:gd name="connsiteX3" fmla="*/ 14554 w 6128537"/>
              <a:gd name="connsiteY3" fmla="*/ 5537676 h 5729358"/>
              <a:gd name="connsiteX4" fmla="*/ 0 w 6128537"/>
              <a:gd name="connsiteY4" fmla="*/ 3902 h 5729358"/>
              <a:gd name="connsiteX0" fmla="*/ 0 w 6128537"/>
              <a:gd name="connsiteY0" fmla="*/ 3902 h 5727115"/>
              <a:gd name="connsiteX1" fmla="*/ 6128537 w 6128537"/>
              <a:gd name="connsiteY1" fmla="*/ 0 h 5727115"/>
              <a:gd name="connsiteX2" fmla="*/ 2569122 w 6128537"/>
              <a:gd name="connsiteY2" fmla="*/ 5477802 h 5727115"/>
              <a:gd name="connsiteX3" fmla="*/ 20904 w 6128537"/>
              <a:gd name="connsiteY3" fmla="*/ 5534501 h 5727115"/>
              <a:gd name="connsiteX4" fmla="*/ 0 w 6128537"/>
              <a:gd name="connsiteY4" fmla="*/ 3902 h 5727115"/>
              <a:gd name="connsiteX0" fmla="*/ 0 w 6128537"/>
              <a:gd name="connsiteY0" fmla="*/ 3902 h 5706057"/>
              <a:gd name="connsiteX1" fmla="*/ 6128537 w 6128537"/>
              <a:gd name="connsiteY1" fmla="*/ 0 h 5706057"/>
              <a:gd name="connsiteX2" fmla="*/ 2569122 w 6128537"/>
              <a:gd name="connsiteY2" fmla="*/ 5477802 h 5706057"/>
              <a:gd name="connsiteX3" fmla="*/ 20904 w 6128537"/>
              <a:gd name="connsiteY3" fmla="*/ 5534501 h 5706057"/>
              <a:gd name="connsiteX4" fmla="*/ 0 w 6128537"/>
              <a:gd name="connsiteY4" fmla="*/ 3902 h 5706057"/>
              <a:gd name="connsiteX0" fmla="*/ 0 w 6128537"/>
              <a:gd name="connsiteY0" fmla="*/ 3902 h 5711774"/>
              <a:gd name="connsiteX1" fmla="*/ 6128537 w 6128537"/>
              <a:gd name="connsiteY1" fmla="*/ 0 h 5711774"/>
              <a:gd name="connsiteX2" fmla="*/ 2569122 w 6128537"/>
              <a:gd name="connsiteY2" fmla="*/ 5477802 h 5711774"/>
              <a:gd name="connsiteX3" fmla="*/ 20904 w 6128537"/>
              <a:gd name="connsiteY3" fmla="*/ 5534501 h 5711774"/>
              <a:gd name="connsiteX4" fmla="*/ 0 w 6128537"/>
              <a:gd name="connsiteY4" fmla="*/ 3902 h 5711774"/>
              <a:gd name="connsiteX0" fmla="*/ 0 w 6128537"/>
              <a:gd name="connsiteY0" fmla="*/ 3902 h 5710780"/>
              <a:gd name="connsiteX1" fmla="*/ 6128537 w 6128537"/>
              <a:gd name="connsiteY1" fmla="*/ 0 h 5710780"/>
              <a:gd name="connsiteX2" fmla="*/ 2562772 w 6128537"/>
              <a:gd name="connsiteY2" fmla="*/ 5474627 h 5710780"/>
              <a:gd name="connsiteX3" fmla="*/ 20904 w 6128537"/>
              <a:gd name="connsiteY3" fmla="*/ 5534501 h 5710780"/>
              <a:gd name="connsiteX4" fmla="*/ 0 w 6128537"/>
              <a:gd name="connsiteY4" fmla="*/ 3902 h 571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8537" h="5710780">
                <a:moveTo>
                  <a:pt x="0" y="3902"/>
                </a:moveTo>
                <a:lnTo>
                  <a:pt x="6128537" y="0"/>
                </a:lnTo>
                <a:lnTo>
                  <a:pt x="2562772" y="5474627"/>
                </a:lnTo>
                <a:cubicBezTo>
                  <a:pt x="2081173" y="5635951"/>
                  <a:pt x="1177093" y="5881923"/>
                  <a:pt x="20904" y="5534501"/>
                </a:cubicBezTo>
                <a:cubicBezTo>
                  <a:pt x="16053" y="3689910"/>
                  <a:pt x="4851" y="1848493"/>
                  <a:pt x="0" y="3902"/>
                </a:cubicBezTo>
                <a:close/>
              </a:path>
            </a:pathLst>
          </a:custGeom>
        </p:spPr>
        <p:txBody>
          <a:bodyPr anchor="ctr" anchorCtr="1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48215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734A52E5-CC75-C7E1-297F-379B079F974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EDF20BC2-4ADB-814A-E38A-EBD48ECE5D3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eak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D6B6DA78-06D4-5C2F-3940-0380BA62B4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72DEE13-2659-4DBA-12C2-7B091DE80F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41201" y="4054475"/>
            <a:ext cx="13059399" cy="7271386"/>
          </a:xfrm>
          <a:custGeom>
            <a:avLst/>
            <a:gdLst>
              <a:gd name="connsiteX0" fmla="*/ 0 w 7086600"/>
              <a:gd name="connsiteY0" fmla="*/ 0 h 276999"/>
              <a:gd name="connsiteX1" fmla="*/ 7086600 w 7086600"/>
              <a:gd name="connsiteY1" fmla="*/ 0 h 276999"/>
              <a:gd name="connsiteX2" fmla="*/ 7086600 w 7086600"/>
              <a:gd name="connsiteY2" fmla="*/ 276999 h 276999"/>
              <a:gd name="connsiteX3" fmla="*/ 0 w 7086600"/>
              <a:gd name="connsiteY3" fmla="*/ 276999 h 276999"/>
              <a:gd name="connsiteX4" fmla="*/ 0 w 7086600"/>
              <a:gd name="connsiteY4" fmla="*/ 0 h 276999"/>
              <a:gd name="connsiteX0" fmla="*/ 5625548 w 7086600"/>
              <a:gd name="connsiteY0" fmla="*/ 0 h 4242712"/>
              <a:gd name="connsiteX1" fmla="*/ 7086600 w 7086600"/>
              <a:gd name="connsiteY1" fmla="*/ 3965713 h 4242712"/>
              <a:gd name="connsiteX2" fmla="*/ 7086600 w 7086600"/>
              <a:gd name="connsiteY2" fmla="*/ 4242712 h 4242712"/>
              <a:gd name="connsiteX3" fmla="*/ 0 w 7086600"/>
              <a:gd name="connsiteY3" fmla="*/ 4242712 h 4242712"/>
              <a:gd name="connsiteX4" fmla="*/ 5625548 w 7086600"/>
              <a:gd name="connsiteY4" fmla="*/ 0 h 4242712"/>
              <a:gd name="connsiteX0" fmla="*/ 10873409 w 12334461"/>
              <a:gd name="connsiteY0" fmla="*/ 0 h 8963799"/>
              <a:gd name="connsiteX1" fmla="*/ 12334461 w 12334461"/>
              <a:gd name="connsiteY1" fmla="*/ 3965713 h 8963799"/>
              <a:gd name="connsiteX2" fmla="*/ 12334461 w 12334461"/>
              <a:gd name="connsiteY2" fmla="*/ 4242712 h 8963799"/>
              <a:gd name="connsiteX3" fmla="*/ 0 w 12334461"/>
              <a:gd name="connsiteY3" fmla="*/ 8963799 h 8963799"/>
              <a:gd name="connsiteX4" fmla="*/ 10873409 w 12334461"/>
              <a:gd name="connsiteY4" fmla="*/ 0 h 8963799"/>
              <a:gd name="connsiteX0" fmla="*/ 10873409 w 14660218"/>
              <a:gd name="connsiteY0" fmla="*/ 0 h 8963799"/>
              <a:gd name="connsiteX1" fmla="*/ 12334461 w 14660218"/>
              <a:gd name="connsiteY1" fmla="*/ 3965713 h 8963799"/>
              <a:gd name="connsiteX2" fmla="*/ 14660218 w 14660218"/>
              <a:gd name="connsiteY2" fmla="*/ 7592199 h 8963799"/>
              <a:gd name="connsiteX3" fmla="*/ 0 w 14660218"/>
              <a:gd name="connsiteY3" fmla="*/ 8963799 h 8963799"/>
              <a:gd name="connsiteX4" fmla="*/ 10873409 w 14660218"/>
              <a:gd name="connsiteY4" fmla="*/ 0 h 8963799"/>
              <a:gd name="connsiteX0" fmla="*/ 10873409 w 14948452"/>
              <a:gd name="connsiteY0" fmla="*/ 0 h 8963799"/>
              <a:gd name="connsiteX1" fmla="*/ 14948452 w 14948452"/>
              <a:gd name="connsiteY1" fmla="*/ 6231835 h 8963799"/>
              <a:gd name="connsiteX2" fmla="*/ 14660218 w 14948452"/>
              <a:gd name="connsiteY2" fmla="*/ 7592199 h 8963799"/>
              <a:gd name="connsiteX3" fmla="*/ 0 w 14948452"/>
              <a:gd name="connsiteY3" fmla="*/ 8963799 h 8963799"/>
              <a:gd name="connsiteX4" fmla="*/ 10873409 w 14948452"/>
              <a:gd name="connsiteY4" fmla="*/ 0 h 8963799"/>
              <a:gd name="connsiteX0" fmla="*/ 10873409 w 16210723"/>
              <a:gd name="connsiteY0" fmla="*/ 0 h 8963799"/>
              <a:gd name="connsiteX1" fmla="*/ 14948452 w 16210723"/>
              <a:gd name="connsiteY1" fmla="*/ 6231835 h 8963799"/>
              <a:gd name="connsiteX2" fmla="*/ 16210723 w 16210723"/>
              <a:gd name="connsiteY2" fmla="*/ 8963799 h 8963799"/>
              <a:gd name="connsiteX3" fmla="*/ 0 w 16210723"/>
              <a:gd name="connsiteY3" fmla="*/ 8963799 h 8963799"/>
              <a:gd name="connsiteX4" fmla="*/ 10873409 w 16210723"/>
              <a:gd name="connsiteY4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6210723 w 16210723"/>
              <a:gd name="connsiteY2" fmla="*/ 8963799 h 8963799"/>
              <a:gd name="connsiteX3" fmla="*/ 0 w 16210723"/>
              <a:gd name="connsiteY3" fmla="*/ 8963799 h 8963799"/>
              <a:gd name="connsiteX4" fmla="*/ 10873409 w 16210723"/>
              <a:gd name="connsiteY4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4988761 w 16210723"/>
              <a:gd name="connsiteY2" fmla="*/ 6388238 h 8963799"/>
              <a:gd name="connsiteX3" fmla="*/ 16210723 w 16210723"/>
              <a:gd name="connsiteY3" fmla="*/ 8963799 h 8963799"/>
              <a:gd name="connsiteX4" fmla="*/ 0 w 16210723"/>
              <a:gd name="connsiteY4" fmla="*/ 8963799 h 8963799"/>
              <a:gd name="connsiteX5" fmla="*/ 10873409 w 16210723"/>
              <a:gd name="connsiteY5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4658561 w 16210723"/>
              <a:gd name="connsiteY2" fmla="*/ 7534413 h 8963799"/>
              <a:gd name="connsiteX3" fmla="*/ 16210723 w 16210723"/>
              <a:gd name="connsiteY3" fmla="*/ 8963799 h 8963799"/>
              <a:gd name="connsiteX4" fmla="*/ 0 w 16210723"/>
              <a:gd name="connsiteY4" fmla="*/ 8963799 h 8963799"/>
              <a:gd name="connsiteX5" fmla="*/ 10873409 w 16210723"/>
              <a:gd name="connsiteY5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4658561 w 16210723"/>
              <a:gd name="connsiteY2" fmla="*/ 7534413 h 8963799"/>
              <a:gd name="connsiteX3" fmla="*/ 14763336 w 16210723"/>
              <a:gd name="connsiteY3" fmla="*/ 7629663 h 8963799"/>
              <a:gd name="connsiteX4" fmla="*/ 16210723 w 16210723"/>
              <a:gd name="connsiteY4" fmla="*/ 8963799 h 8963799"/>
              <a:gd name="connsiteX5" fmla="*/ 0 w 16210723"/>
              <a:gd name="connsiteY5" fmla="*/ 8963799 h 8963799"/>
              <a:gd name="connsiteX6" fmla="*/ 10873409 w 16210723"/>
              <a:gd name="connsiteY6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4658561 w 16210723"/>
              <a:gd name="connsiteY2" fmla="*/ 7534413 h 8963799"/>
              <a:gd name="connsiteX3" fmla="*/ 14699836 w 16210723"/>
              <a:gd name="connsiteY3" fmla="*/ 7664588 h 8963799"/>
              <a:gd name="connsiteX4" fmla="*/ 16210723 w 16210723"/>
              <a:gd name="connsiteY4" fmla="*/ 8963799 h 8963799"/>
              <a:gd name="connsiteX5" fmla="*/ 0 w 16210723"/>
              <a:gd name="connsiteY5" fmla="*/ 8963799 h 8963799"/>
              <a:gd name="connsiteX6" fmla="*/ 10873409 w 16210723"/>
              <a:gd name="connsiteY6" fmla="*/ 0 h 8963799"/>
              <a:gd name="connsiteX0" fmla="*/ 10873409 w 16210723"/>
              <a:gd name="connsiteY0" fmla="*/ 0 h 8963799"/>
              <a:gd name="connsiteX1" fmla="*/ 14910352 w 16210723"/>
              <a:gd name="connsiteY1" fmla="*/ 6225485 h 8963799"/>
              <a:gd name="connsiteX2" fmla="*/ 14658561 w 16210723"/>
              <a:gd name="connsiteY2" fmla="*/ 7534413 h 8963799"/>
              <a:gd name="connsiteX3" fmla="*/ 14699836 w 16210723"/>
              <a:gd name="connsiteY3" fmla="*/ 7664588 h 8963799"/>
              <a:gd name="connsiteX4" fmla="*/ 16210723 w 16210723"/>
              <a:gd name="connsiteY4" fmla="*/ 8963799 h 8963799"/>
              <a:gd name="connsiteX5" fmla="*/ 0 w 16210723"/>
              <a:gd name="connsiteY5" fmla="*/ 8963799 h 8963799"/>
              <a:gd name="connsiteX6" fmla="*/ 10873409 w 16210723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58561 w 16150398"/>
              <a:gd name="connsiteY2" fmla="*/ 7534413 h 8963799"/>
              <a:gd name="connsiteX3" fmla="*/ 14699836 w 16150398"/>
              <a:gd name="connsiteY3" fmla="*/ 766458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58561 w 16150398"/>
              <a:gd name="connsiteY2" fmla="*/ 7534413 h 8963799"/>
              <a:gd name="connsiteX3" fmla="*/ 14699836 w 16150398"/>
              <a:gd name="connsiteY3" fmla="*/ 766458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58561 w 16150398"/>
              <a:gd name="connsiteY2" fmla="*/ 7534413 h 8963799"/>
              <a:gd name="connsiteX3" fmla="*/ 14699836 w 16150398"/>
              <a:gd name="connsiteY3" fmla="*/ 766458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58561 w 16150398"/>
              <a:gd name="connsiteY2" fmla="*/ 753441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58561 w 16150398"/>
              <a:gd name="connsiteY2" fmla="*/ 753441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80786 w 16150398"/>
              <a:gd name="connsiteY2" fmla="*/ 742646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5485 h 8963799"/>
              <a:gd name="connsiteX2" fmla="*/ 14680786 w 16150398"/>
              <a:gd name="connsiteY2" fmla="*/ 742646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04002 w 16150398"/>
              <a:gd name="connsiteY1" fmla="*/ 6235010 h 8963799"/>
              <a:gd name="connsiteX2" fmla="*/ 14680786 w 16150398"/>
              <a:gd name="connsiteY2" fmla="*/ 742646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57977 w 16150398"/>
              <a:gd name="connsiteY1" fmla="*/ 6212785 h 8963799"/>
              <a:gd name="connsiteX2" fmla="*/ 14680786 w 16150398"/>
              <a:gd name="connsiteY2" fmla="*/ 742646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73409 w 16150398"/>
              <a:gd name="connsiteY0" fmla="*/ 0 h 8963799"/>
              <a:gd name="connsiteX1" fmla="*/ 14910352 w 16150398"/>
              <a:gd name="connsiteY1" fmla="*/ 6222310 h 8963799"/>
              <a:gd name="connsiteX2" fmla="*/ 14680786 w 16150398"/>
              <a:gd name="connsiteY2" fmla="*/ 7426463 h 8963799"/>
              <a:gd name="connsiteX3" fmla="*/ 14750636 w 16150398"/>
              <a:gd name="connsiteY3" fmla="*/ 7709038 h 8963799"/>
              <a:gd name="connsiteX4" fmla="*/ 16150398 w 16150398"/>
              <a:gd name="connsiteY4" fmla="*/ 8951099 h 8963799"/>
              <a:gd name="connsiteX5" fmla="*/ 0 w 16150398"/>
              <a:gd name="connsiteY5" fmla="*/ 8963799 h 8963799"/>
              <a:gd name="connsiteX6" fmla="*/ 10873409 w 16150398"/>
              <a:gd name="connsiteY6" fmla="*/ 0 h 8963799"/>
              <a:gd name="connsiteX0" fmla="*/ 10863884 w 16150398"/>
              <a:gd name="connsiteY0" fmla="*/ 0 h 8938399"/>
              <a:gd name="connsiteX1" fmla="*/ 14910352 w 16150398"/>
              <a:gd name="connsiteY1" fmla="*/ 6196910 h 8938399"/>
              <a:gd name="connsiteX2" fmla="*/ 14680786 w 16150398"/>
              <a:gd name="connsiteY2" fmla="*/ 7401063 h 8938399"/>
              <a:gd name="connsiteX3" fmla="*/ 14750636 w 16150398"/>
              <a:gd name="connsiteY3" fmla="*/ 7683638 h 8938399"/>
              <a:gd name="connsiteX4" fmla="*/ 16150398 w 16150398"/>
              <a:gd name="connsiteY4" fmla="*/ 8925699 h 8938399"/>
              <a:gd name="connsiteX5" fmla="*/ 0 w 16150398"/>
              <a:gd name="connsiteY5" fmla="*/ 8938399 h 8938399"/>
              <a:gd name="connsiteX6" fmla="*/ 10863884 w 16150398"/>
              <a:gd name="connsiteY6" fmla="*/ 0 h 89383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0892459 w 16178973"/>
              <a:gd name="connsiteY6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545812 w 16178973"/>
              <a:gd name="connsiteY6" fmla="*/ 7648713 h 8925699"/>
              <a:gd name="connsiteX7" fmla="*/ 10892459 w 16178973"/>
              <a:gd name="connsiteY7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10892459 w 16178973"/>
              <a:gd name="connsiteY7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10892459 w 16178973"/>
              <a:gd name="connsiteY7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10892459 w 16178973"/>
              <a:gd name="connsiteY7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6003512 w 16178973"/>
              <a:gd name="connsiteY7" fmla="*/ 3159263 h 8925699"/>
              <a:gd name="connsiteX8" fmla="*/ 10892459 w 16178973"/>
              <a:gd name="connsiteY8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10892459 w 16178973"/>
              <a:gd name="connsiteY8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10892459 w 16178973"/>
              <a:gd name="connsiteY8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10892459 w 16178973"/>
              <a:gd name="connsiteY8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9146762 w 16178973"/>
              <a:gd name="connsiteY8" fmla="*/ 749438 h 8925699"/>
              <a:gd name="connsiteX9" fmla="*/ 10892459 w 16178973"/>
              <a:gd name="connsiteY9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9238837 w 16178973"/>
              <a:gd name="connsiteY8" fmla="*/ 371613 h 8925699"/>
              <a:gd name="connsiteX9" fmla="*/ 10892459 w 16178973"/>
              <a:gd name="connsiteY9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8086312 w 16178973"/>
              <a:gd name="connsiteY8" fmla="*/ 958988 h 8925699"/>
              <a:gd name="connsiteX9" fmla="*/ 9238837 w 16178973"/>
              <a:gd name="connsiteY9" fmla="*/ 371613 h 8925699"/>
              <a:gd name="connsiteX10" fmla="*/ 10892459 w 16178973"/>
              <a:gd name="connsiteY10" fmla="*/ 0 h 8925699"/>
              <a:gd name="connsiteX0" fmla="*/ 10892459 w 16178973"/>
              <a:gd name="connsiteY0" fmla="*/ 0 h 8925699"/>
              <a:gd name="connsiteX1" fmla="*/ 14938927 w 16178973"/>
              <a:gd name="connsiteY1" fmla="*/ 6196910 h 8925699"/>
              <a:gd name="connsiteX2" fmla="*/ 14709361 w 16178973"/>
              <a:gd name="connsiteY2" fmla="*/ 7401063 h 8925699"/>
              <a:gd name="connsiteX3" fmla="*/ 14779211 w 16178973"/>
              <a:gd name="connsiteY3" fmla="*/ 7683638 h 8925699"/>
              <a:gd name="connsiteX4" fmla="*/ 16178973 w 16178973"/>
              <a:gd name="connsiteY4" fmla="*/ 8925699 h 8925699"/>
              <a:gd name="connsiteX5" fmla="*/ 0 w 16178973"/>
              <a:gd name="connsiteY5" fmla="*/ 8919349 h 8925699"/>
              <a:gd name="connsiteX6" fmla="*/ 1841087 w 16178973"/>
              <a:gd name="connsiteY6" fmla="*/ 5845313 h 8925699"/>
              <a:gd name="connsiteX7" fmla="*/ 5152612 w 16178973"/>
              <a:gd name="connsiteY7" fmla="*/ 2460763 h 8925699"/>
              <a:gd name="connsiteX8" fmla="*/ 7378287 w 16178973"/>
              <a:gd name="connsiteY8" fmla="*/ 1105038 h 8925699"/>
              <a:gd name="connsiteX9" fmla="*/ 9238837 w 16178973"/>
              <a:gd name="connsiteY9" fmla="*/ 371613 h 8925699"/>
              <a:gd name="connsiteX10" fmla="*/ 10892459 w 16178973"/>
              <a:gd name="connsiteY10" fmla="*/ 0 h 89256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938927 w 16178973"/>
              <a:gd name="connsiteY1" fmla="*/ 6184210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43150 w 16178973"/>
              <a:gd name="connsiteY1" fmla="*/ 5732762 h 8912999"/>
              <a:gd name="connsiteX2" fmla="*/ 14709361 w 16178973"/>
              <a:gd name="connsiteY2" fmla="*/ 7388363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43150 w 16178973"/>
              <a:gd name="connsiteY1" fmla="*/ 5732762 h 8912999"/>
              <a:gd name="connsiteX2" fmla="*/ 14425260 w 16178973"/>
              <a:gd name="connsiteY2" fmla="*/ 6789027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31475 w 16178973"/>
              <a:gd name="connsiteY1" fmla="*/ 5721087 h 8912999"/>
              <a:gd name="connsiteX2" fmla="*/ 14425260 w 16178973"/>
              <a:gd name="connsiteY2" fmla="*/ 6789027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31475 w 16178973"/>
              <a:gd name="connsiteY1" fmla="*/ 5713304 h 8912999"/>
              <a:gd name="connsiteX2" fmla="*/ 14425260 w 16178973"/>
              <a:gd name="connsiteY2" fmla="*/ 6789027 h 8912999"/>
              <a:gd name="connsiteX3" fmla="*/ 14779211 w 16178973"/>
              <a:gd name="connsiteY3" fmla="*/ 7670938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31475 w 16178973"/>
              <a:gd name="connsiteY1" fmla="*/ 5713304 h 8912999"/>
              <a:gd name="connsiteX2" fmla="*/ 14425260 w 16178973"/>
              <a:gd name="connsiteY2" fmla="*/ 6789027 h 8912999"/>
              <a:gd name="connsiteX3" fmla="*/ 14499002 w 16178973"/>
              <a:gd name="connsiteY3" fmla="*/ 7106627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31475 w 16178973"/>
              <a:gd name="connsiteY1" fmla="*/ 5713304 h 8912999"/>
              <a:gd name="connsiteX2" fmla="*/ 14417476 w 16178973"/>
              <a:gd name="connsiteY2" fmla="*/ 6831837 h 8912999"/>
              <a:gd name="connsiteX3" fmla="*/ 14499002 w 16178973"/>
              <a:gd name="connsiteY3" fmla="*/ 7106627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178973"/>
              <a:gd name="connsiteY0" fmla="*/ 0 h 8912999"/>
              <a:gd name="connsiteX1" fmla="*/ 14631475 w 16178973"/>
              <a:gd name="connsiteY1" fmla="*/ 5713304 h 8912999"/>
              <a:gd name="connsiteX2" fmla="*/ 14417476 w 16178973"/>
              <a:gd name="connsiteY2" fmla="*/ 6831837 h 8912999"/>
              <a:gd name="connsiteX3" fmla="*/ 14514569 w 16178973"/>
              <a:gd name="connsiteY3" fmla="*/ 7122194 h 8912999"/>
              <a:gd name="connsiteX4" fmla="*/ 16178973 w 16178973"/>
              <a:gd name="connsiteY4" fmla="*/ 8912999 h 8912999"/>
              <a:gd name="connsiteX5" fmla="*/ 0 w 16178973"/>
              <a:gd name="connsiteY5" fmla="*/ 8906649 h 8912999"/>
              <a:gd name="connsiteX6" fmla="*/ 1841087 w 16178973"/>
              <a:gd name="connsiteY6" fmla="*/ 5832613 h 8912999"/>
              <a:gd name="connsiteX7" fmla="*/ 5152612 w 16178973"/>
              <a:gd name="connsiteY7" fmla="*/ 2448063 h 8912999"/>
              <a:gd name="connsiteX8" fmla="*/ 7378287 w 16178973"/>
              <a:gd name="connsiteY8" fmla="*/ 1092338 h 8912999"/>
              <a:gd name="connsiteX9" fmla="*/ 9238837 w 16178973"/>
              <a:gd name="connsiteY9" fmla="*/ 358913 h 8912999"/>
              <a:gd name="connsiteX10" fmla="*/ 10901984 w 16178973"/>
              <a:gd name="connsiteY10" fmla="*/ 0 h 8912999"/>
              <a:gd name="connsiteX0" fmla="*/ 10901984 w 16529235"/>
              <a:gd name="connsiteY0" fmla="*/ 0 h 8912999"/>
              <a:gd name="connsiteX1" fmla="*/ 14631475 w 16529235"/>
              <a:gd name="connsiteY1" fmla="*/ 5713304 h 8912999"/>
              <a:gd name="connsiteX2" fmla="*/ 14417476 w 16529235"/>
              <a:gd name="connsiteY2" fmla="*/ 6831837 h 8912999"/>
              <a:gd name="connsiteX3" fmla="*/ 14514569 w 16529235"/>
              <a:gd name="connsiteY3" fmla="*/ 7122194 h 8912999"/>
              <a:gd name="connsiteX4" fmla="*/ 16529235 w 16529235"/>
              <a:gd name="connsiteY4" fmla="*/ 8912999 h 8912999"/>
              <a:gd name="connsiteX5" fmla="*/ 0 w 16529235"/>
              <a:gd name="connsiteY5" fmla="*/ 8906649 h 8912999"/>
              <a:gd name="connsiteX6" fmla="*/ 1841087 w 16529235"/>
              <a:gd name="connsiteY6" fmla="*/ 5832613 h 8912999"/>
              <a:gd name="connsiteX7" fmla="*/ 5152612 w 16529235"/>
              <a:gd name="connsiteY7" fmla="*/ 2448063 h 8912999"/>
              <a:gd name="connsiteX8" fmla="*/ 7378287 w 16529235"/>
              <a:gd name="connsiteY8" fmla="*/ 1092338 h 8912999"/>
              <a:gd name="connsiteX9" fmla="*/ 9238837 w 16529235"/>
              <a:gd name="connsiteY9" fmla="*/ 358913 h 8912999"/>
              <a:gd name="connsiteX10" fmla="*/ 10901984 w 16529235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1319586 w 16007734"/>
              <a:gd name="connsiteY6" fmla="*/ 5832613 h 8912999"/>
              <a:gd name="connsiteX7" fmla="*/ 4631111 w 16007734"/>
              <a:gd name="connsiteY7" fmla="*/ 2448063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35345 w 16007734"/>
              <a:gd name="connsiteY6" fmla="*/ 4964743 h 8912999"/>
              <a:gd name="connsiteX7" fmla="*/ 4631111 w 16007734"/>
              <a:gd name="connsiteY7" fmla="*/ 2448063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35345 w 16007734"/>
              <a:gd name="connsiteY6" fmla="*/ 4964743 h 8912999"/>
              <a:gd name="connsiteX7" fmla="*/ 4631111 w 16007734"/>
              <a:gd name="connsiteY7" fmla="*/ 2448063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35345 w 16007734"/>
              <a:gd name="connsiteY6" fmla="*/ 4964743 h 8912999"/>
              <a:gd name="connsiteX7" fmla="*/ 4631111 w 16007734"/>
              <a:gd name="connsiteY7" fmla="*/ 2448063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4631111 w 16007734"/>
              <a:gd name="connsiteY7" fmla="*/ 2448063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67848 w 16007734"/>
              <a:gd name="connsiteY7" fmla="*/ 1992722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67848 w 16007734"/>
              <a:gd name="connsiteY7" fmla="*/ 1992722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67848 w 16007734"/>
              <a:gd name="connsiteY7" fmla="*/ 1992722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67848 w 16007734"/>
              <a:gd name="connsiteY7" fmla="*/ 1992722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6856786 w 16007734"/>
              <a:gd name="connsiteY8" fmla="*/ 1092338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17336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078618 w 16007734"/>
              <a:gd name="connsiteY8" fmla="*/ 103785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168130 w 16007734"/>
              <a:gd name="connsiteY8" fmla="*/ 99504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  <a:gd name="connsiteX0" fmla="*/ 10380483 w 16007734"/>
              <a:gd name="connsiteY0" fmla="*/ 0 h 8912999"/>
              <a:gd name="connsiteX1" fmla="*/ 14109974 w 16007734"/>
              <a:gd name="connsiteY1" fmla="*/ 5713304 h 8912999"/>
              <a:gd name="connsiteX2" fmla="*/ 13895975 w 16007734"/>
              <a:gd name="connsiteY2" fmla="*/ 6831837 h 8912999"/>
              <a:gd name="connsiteX3" fmla="*/ 13993068 w 16007734"/>
              <a:gd name="connsiteY3" fmla="*/ 7122194 h 8912999"/>
              <a:gd name="connsiteX4" fmla="*/ 16007734 w 16007734"/>
              <a:gd name="connsiteY4" fmla="*/ 8912999 h 8912999"/>
              <a:gd name="connsiteX5" fmla="*/ 0 w 16007734"/>
              <a:gd name="connsiteY5" fmla="*/ 8910541 h 8912999"/>
              <a:gd name="connsiteX6" fmla="*/ 2350913 w 16007734"/>
              <a:gd name="connsiteY6" fmla="*/ 4956959 h 8912999"/>
              <a:gd name="connsiteX7" fmla="*/ 5491200 w 16007734"/>
              <a:gd name="connsiteY7" fmla="*/ 1969372 h 8912999"/>
              <a:gd name="connsiteX8" fmla="*/ 7168130 w 16007734"/>
              <a:gd name="connsiteY8" fmla="*/ 995043 h 8912999"/>
              <a:gd name="connsiteX9" fmla="*/ 8760147 w 16007734"/>
              <a:gd name="connsiteY9" fmla="*/ 358913 h 8912999"/>
              <a:gd name="connsiteX10" fmla="*/ 10380483 w 16007734"/>
              <a:gd name="connsiteY10" fmla="*/ 0 h 89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07734" h="8912999">
                <a:moveTo>
                  <a:pt x="10380483" y="0"/>
                </a:moveTo>
                <a:lnTo>
                  <a:pt x="14109974" y="5713304"/>
                </a:lnTo>
                <a:lnTo>
                  <a:pt x="13895975" y="6831837"/>
                </a:lnTo>
                <a:cubicBezTo>
                  <a:pt x="13858933" y="6995879"/>
                  <a:pt x="13912635" y="7043877"/>
                  <a:pt x="13993068" y="7122194"/>
                </a:cubicBezTo>
                <a:lnTo>
                  <a:pt x="16007734" y="8912999"/>
                </a:lnTo>
                <a:lnTo>
                  <a:pt x="0" y="8910541"/>
                </a:lnTo>
                <a:cubicBezTo>
                  <a:pt x="465496" y="7873576"/>
                  <a:pt x="1314027" y="6237477"/>
                  <a:pt x="2350913" y="4956959"/>
                </a:cubicBezTo>
                <a:cubicBezTo>
                  <a:pt x="3383366" y="3642476"/>
                  <a:pt x="4297433" y="2811704"/>
                  <a:pt x="5491200" y="1969372"/>
                </a:cubicBezTo>
                <a:cubicBezTo>
                  <a:pt x="6374121" y="1389747"/>
                  <a:pt x="6463007" y="1339718"/>
                  <a:pt x="7168130" y="995043"/>
                </a:cubicBezTo>
                <a:cubicBezTo>
                  <a:pt x="7863181" y="674368"/>
                  <a:pt x="8089472" y="583006"/>
                  <a:pt x="8760147" y="358913"/>
                </a:cubicBezTo>
                <a:cubicBezTo>
                  <a:pt x="9366763" y="182842"/>
                  <a:pt x="9675750" y="81947"/>
                  <a:pt x="10380483" y="0"/>
                </a:cubicBezTo>
                <a:close/>
              </a:path>
            </a:pathLst>
          </a:custGeom>
        </p:spPr>
        <p:txBody>
          <a:bodyPr anchor="ctr" anchorCtr="1"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14250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1449" y="982034"/>
            <a:ext cx="5467350" cy="157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rgbClr val="004B87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F290-B0BF-7549-B1C1-77DE666B5F08}" type="datetime1">
              <a:rPr lang="en-GB" smtClean="0"/>
              <a:t>05/10/2023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71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0" r:id="rId3"/>
    <p:sldLayoutId id="2147483677" r:id="rId4"/>
    <p:sldLayoutId id="2147483678" r:id="rId5"/>
    <p:sldLayoutId id="2147483679" r:id="rId6"/>
    <p:sldLayoutId id="2147483672" r:id="rId7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1">
            <a:extLst>
              <a:ext uri="{FF2B5EF4-FFF2-40B4-BE49-F238E27FC236}">
                <a16:creationId xmlns:a16="http://schemas.microsoft.com/office/drawing/2014/main" id="{8CC5C600-4405-6A98-0326-BE7292C524DF}"/>
              </a:ext>
            </a:extLst>
          </p:cNvPr>
          <p:cNvSpPr txBox="1"/>
          <p:nvPr/>
        </p:nvSpPr>
        <p:spPr>
          <a:xfrm>
            <a:off x="979042" y="3693309"/>
            <a:ext cx="6408712" cy="1476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695575" algn="l"/>
                <a:tab pos="4194810" algn="l"/>
              </a:tabLst>
            </a:pPr>
            <a:r>
              <a:rPr lang="en-GB" sz="4700" spc="300" dirty="0">
                <a:solidFill>
                  <a:schemeClr val="accent2"/>
                </a:solidFill>
                <a:latin typeface="Avenir" panose="02000503020000020003" pitchFamily="2" charset="0"/>
                <a:cs typeface="Avenir-Roman"/>
              </a:rPr>
              <a:t>EEF Webinar Series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695575" algn="l"/>
                <a:tab pos="4194810" algn="l"/>
              </a:tabLst>
            </a:pPr>
            <a:r>
              <a:rPr lang="en-GB" sz="4700" spc="300" dirty="0">
                <a:solidFill>
                  <a:schemeClr val="accent2"/>
                </a:solidFill>
                <a:latin typeface="Avenir" panose="02000503020000020003" pitchFamily="2" charset="0"/>
                <a:cs typeface="Avenir-Roman"/>
              </a:rPr>
              <a:t>10 October 2023</a:t>
            </a:r>
            <a:endParaRPr sz="4700" dirty="0">
              <a:solidFill>
                <a:schemeClr val="accent2"/>
              </a:solidFill>
              <a:latin typeface="Avenir" panose="02000503020000020003" pitchFamily="2" charset="0"/>
              <a:cs typeface="Avenir-Roman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B9ADA2C-6460-BEFD-3DA2-CECFEEAD9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 r="4651" b="11733"/>
          <a:stretch/>
        </p:blipFill>
        <p:spPr>
          <a:xfrm>
            <a:off x="0" y="7238851"/>
            <a:ext cx="4435426" cy="407049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651A16B-75C9-D866-5C86-921DA2C84D55}"/>
              </a:ext>
            </a:extLst>
          </p:cNvPr>
          <p:cNvSpPr txBox="1">
            <a:spLocks/>
          </p:cNvSpPr>
          <p:nvPr/>
        </p:nvSpPr>
        <p:spPr>
          <a:xfrm>
            <a:off x="979042" y="1058286"/>
            <a:ext cx="10791602" cy="24788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30"/>
              </a:spcBef>
              <a:tabLst>
                <a:tab pos="4483100" algn="l"/>
              </a:tabLst>
            </a:pPr>
            <a:r>
              <a:rPr lang="en-GB" sz="8000" spc="595" dirty="0">
                <a:solidFill>
                  <a:schemeClr val="bg1"/>
                </a:solidFill>
                <a:latin typeface="Avenir Black" panose="02000503020000020003" pitchFamily="2" charset="0"/>
              </a:rPr>
              <a:t>Making Strides in Sustainability</a:t>
            </a:r>
            <a:endParaRPr lang="en-GB" sz="800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9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59A560-42A3-9D8D-20AE-D575E12762F3}"/>
              </a:ext>
            </a:extLst>
          </p:cNvPr>
          <p:cNvSpPr txBox="1">
            <a:spLocks/>
          </p:cNvSpPr>
          <p:nvPr/>
        </p:nvSpPr>
        <p:spPr>
          <a:xfrm>
            <a:off x="763018" y="614115"/>
            <a:ext cx="11305256" cy="2973891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2430"/>
              </a:spcBef>
            </a:pPr>
            <a:r>
              <a:rPr lang="en-GB" sz="5700" spc="365" dirty="0">
                <a:solidFill>
                  <a:schemeClr val="bg1"/>
                </a:solidFill>
                <a:latin typeface="Avenir Black" panose="02000503020000020003" pitchFamily="2" charset="0"/>
              </a:rPr>
              <a:t>Welcome</a:t>
            </a:r>
          </a:p>
          <a:p>
            <a:pPr marL="12700" algn="l">
              <a:spcBef>
                <a:spcPts val="2430"/>
              </a:spcBef>
            </a:pPr>
            <a:r>
              <a:rPr lang="en-GB" sz="4800" spc="365" dirty="0">
                <a:solidFill>
                  <a:schemeClr val="accent6"/>
                </a:solidFill>
                <a:latin typeface="Avenir Book" panose="02000503020000020003" pitchFamily="2" charset="0"/>
              </a:rPr>
              <a:t>Ulf </a:t>
            </a:r>
            <a:r>
              <a:rPr lang="en-GB" sz="4800" spc="365" dirty="0" err="1">
                <a:solidFill>
                  <a:schemeClr val="accent6"/>
                </a:solidFill>
                <a:latin typeface="Avenir Book" panose="02000503020000020003" pitchFamily="2" charset="0"/>
              </a:rPr>
              <a:t>Brömster</a:t>
            </a:r>
            <a:r>
              <a:rPr lang="en-GB" sz="4800" spc="365" dirty="0">
                <a:solidFill>
                  <a:schemeClr val="accent6"/>
                </a:solidFill>
                <a:latin typeface="Avenir Book" panose="02000503020000020003" pitchFamily="2" charset="0"/>
              </a:rPr>
              <a:t> – EEF Sustainability Chair</a:t>
            </a:r>
            <a:endParaRPr lang="en-GB" sz="4800" spc="420" dirty="0">
              <a:solidFill>
                <a:schemeClr val="accent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7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CBC4D9-A89C-4693-855C-229450F83656}"/>
              </a:ext>
            </a:extLst>
          </p:cNvPr>
          <p:cNvSpPr/>
          <p:nvPr/>
        </p:nvSpPr>
        <p:spPr>
          <a:xfrm>
            <a:off x="1326890" y="1982267"/>
            <a:ext cx="8424936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3B8BFC-634F-72E4-DA92-A3CD924ABA0D}"/>
              </a:ext>
            </a:extLst>
          </p:cNvPr>
          <p:cNvSpPr/>
          <p:nvPr/>
        </p:nvSpPr>
        <p:spPr>
          <a:xfrm>
            <a:off x="10196066" y="1982267"/>
            <a:ext cx="8424936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1130" y="2414315"/>
            <a:ext cx="7085108" cy="4824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24000"/>
              </a:lnSpc>
              <a:spcBef>
                <a:spcPts val="95"/>
              </a:spcBef>
            </a:pPr>
            <a:r>
              <a:rPr lang="en-GB" sz="4000" b="1" dirty="0">
                <a:solidFill>
                  <a:schemeClr val="accent6"/>
                </a:solidFill>
                <a:latin typeface="Avenir" panose="02000503020000020003" pitchFamily="2" charset="0"/>
                <a:cs typeface="Avenir-Roman"/>
              </a:rPr>
              <a:t>Wageningen University &amp; Research</a:t>
            </a:r>
            <a:endParaRPr lang="en-GB" sz="3600" dirty="0">
              <a:solidFill>
                <a:schemeClr val="accent6"/>
              </a:solidFill>
              <a:latin typeface="Avenir" panose="02000503020000020003" pitchFamily="2" charset="0"/>
              <a:cs typeface="Avenir-Roman"/>
            </a:endParaRPr>
          </a:p>
          <a:p>
            <a:pPr marL="12700" marR="5080" algn="l">
              <a:lnSpc>
                <a:spcPct val="124000"/>
              </a:lnSpc>
              <a:spcBef>
                <a:spcPts val="95"/>
              </a:spcBef>
            </a:pPr>
            <a:r>
              <a:rPr lang="en-GB" sz="3600" i="1" dirty="0">
                <a:solidFill>
                  <a:schemeClr val="bg1"/>
                </a:solidFill>
                <a:latin typeface="Avenir" panose="02000503020000020003" pitchFamily="2" charset="0"/>
                <a:cs typeface="Avenir-Roman"/>
              </a:rPr>
              <a:t>Exploring GHG emissions and the Hoofprint research project</a:t>
            </a:r>
          </a:p>
          <a:p>
            <a:pPr marL="12700" marR="5080" algn="l">
              <a:lnSpc>
                <a:spcPct val="124000"/>
              </a:lnSpc>
              <a:spcBef>
                <a:spcPts val="95"/>
              </a:spcBef>
            </a:pPr>
            <a:endParaRPr lang="en-GB" sz="3600" i="1" dirty="0">
              <a:solidFill>
                <a:schemeClr val="bg1"/>
              </a:solidFill>
              <a:latin typeface="Avenir" panose="02000503020000020003" pitchFamily="2" charset="0"/>
              <a:cs typeface="Avenir-Roman"/>
            </a:endParaRPr>
          </a:p>
          <a:p>
            <a:pPr marL="12700" marR="5080" algn="l">
              <a:lnSpc>
                <a:spcPct val="124000"/>
              </a:lnSpc>
              <a:spcBef>
                <a:spcPts val="95"/>
              </a:spcBef>
            </a:pPr>
            <a:r>
              <a:rPr lang="en-GB" sz="3200" b="0" i="0" dirty="0" err="1">
                <a:solidFill>
                  <a:schemeClr val="bg1"/>
                </a:solidFill>
                <a:effectLst/>
                <a:latin typeface="Almaden Sans"/>
              </a:rPr>
              <a:t>Theun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Almaden Sans"/>
              </a:rPr>
              <a:t> Vellinga, Iris Huisman, Hassan </a:t>
            </a:r>
            <a:r>
              <a:rPr lang="en-GB" sz="3200" b="0" i="0" dirty="0" err="1">
                <a:solidFill>
                  <a:schemeClr val="bg1"/>
                </a:solidFill>
                <a:effectLst/>
                <a:latin typeface="Almaden Sans"/>
              </a:rPr>
              <a:t>Pishgar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Almaden Sans"/>
              </a:rPr>
              <a:t> </a:t>
            </a:r>
            <a:r>
              <a:rPr lang="en-GB" sz="3200" b="0" i="0" dirty="0" err="1">
                <a:solidFill>
                  <a:schemeClr val="bg1"/>
                </a:solidFill>
                <a:effectLst/>
                <a:latin typeface="Almaden Sans"/>
              </a:rPr>
              <a:t>Komleh</a:t>
            </a:r>
            <a:endParaRPr lang="en-US" sz="32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67CBF7-2B41-07C7-8A37-0D59C80229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673766B-4881-C9C7-5DAF-9205AB74D09C}"/>
              </a:ext>
            </a:extLst>
          </p:cNvPr>
          <p:cNvSpPr txBox="1"/>
          <p:nvPr/>
        </p:nvSpPr>
        <p:spPr>
          <a:xfrm>
            <a:off x="10628114" y="2414315"/>
            <a:ext cx="7677793" cy="48364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2" algn="l">
              <a:lnSpc>
                <a:spcPct val="124000"/>
              </a:lnSpc>
              <a:spcBef>
                <a:spcPts val="95"/>
              </a:spcBef>
            </a:pPr>
            <a:r>
              <a:rPr lang="en-GB" sz="4000" b="1" dirty="0">
                <a:solidFill>
                  <a:schemeClr val="accent6"/>
                </a:solidFill>
                <a:latin typeface="Avenir" panose="02000503020000020003" pitchFamily="2" charset="0"/>
              </a:rPr>
              <a:t>Initiating change</a:t>
            </a:r>
          </a:p>
          <a:p>
            <a:pPr marL="12700" marR="5080" lvl="2" algn="l">
              <a:lnSpc>
                <a:spcPct val="124000"/>
              </a:lnSpc>
              <a:spcBef>
                <a:spcPts val="95"/>
              </a:spcBef>
            </a:pPr>
            <a:r>
              <a:rPr lang="en-GB" sz="3600" b="1" i="1" dirty="0">
                <a:solidFill>
                  <a:schemeClr val="bg1"/>
                </a:solidFill>
                <a:latin typeface="Avenir" panose="02000503020000020003" pitchFamily="2" charset="0"/>
              </a:rPr>
              <a:t>Exploring how we handle hard truths and pave the way for behaviour change</a:t>
            </a:r>
          </a:p>
          <a:p>
            <a:pPr marL="12700" marR="5080" lvl="2" algn="l">
              <a:lnSpc>
                <a:spcPct val="124000"/>
              </a:lnSpc>
              <a:spcBef>
                <a:spcPts val="95"/>
              </a:spcBef>
            </a:pPr>
            <a:endParaRPr lang="en-GB" sz="3600" b="1" i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12700" marR="5080" lvl="2" algn="l">
              <a:lnSpc>
                <a:spcPct val="124000"/>
              </a:lnSpc>
              <a:spcBef>
                <a:spcPts val="95"/>
              </a:spcBef>
            </a:pPr>
            <a:r>
              <a:rPr lang="en-GB" sz="3200" b="1" dirty="0">
                <a:solidFill>
                  <a:schemeClr val="bg1"/>
                </a:solidFill>
                <a:latin typeface="Avenir" panose="02000503020000020003" pitchFamily="2" charset="0"/>
              </a:rPr>
              <a:t>Nat </a:t>
            </a:r>
            <a:r>
              <a:rPr lang="en-GB" sz="3200" b="1" dirty="0" err="1">
                <a:solidFill>
                  <a:schemeClr val="bg1"/>
                </a:solidFill>
                <a:latin typeface="Avenir" panose="02000503020000020003" pitchFamily="2" charset="0"/>
              </a:rPr>
              <a:t>Waran</a:t>
            </a:r>
            <a:endParaRPr lang="en-GB" sz="32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12700" marR="5080" lvl="2" algn="l">
              <a:lnSpc>
                <a:spcPct val="124000"/>
              </a:lnSpc>
              <a:spcBef>
                <a:spcPts val="95"/>
              </a:spcBef>
            </a:pPr>
            <a:endParaRPr sz="3600" dirty="0">
              <a:latin typeface="Avenir" panose="02000503020000020003" pitchFamily="2" charset="0"/>
              <a:cs typeface="Avenir-Roman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13F5AEA-0540-3867-7E75-0B893CAAF6A3}"/>
              </a:ext>
            </a:extLst>
          </p:cNvPr>
          <p:cNvSpPr txBox="1">
            <a:spLocks/>
          </p:cNvSpPr>
          <p:nvPr/>
        </p:nvSpPr>
        <p:spPr>
          <a:xfrm>
            <a:off x="763018" y="614115"/>
            <a:ext cx="11305256" cy="1188787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2430"/>
              </a:spcBef>
            </a:pPr>
            <a:r>
              <a:rPr lang="en-GB" sz="5700" spc="365" dirty="0">
                <a:solidFill>
                  <a:schemeClr val="accent1"/>
                </a:solidFill>
                <a:latin typeface="Avenir Black" panose="02000503020000020003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9215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AD9A02B-F521-7EC4-BAE6-EC3A308D0B10}"/>
              </a:ext>
            </a:extLst>
          </p:cNvPr>
          <p:cNvSpPr txBox="1">
            <a:spLocks/>
          </p:cNvSpPr>
          <p:nvPr/>
        </p:nvSpPr>
        <p:spPr>
          <a:xfrm>
            <a:off x="763018" y="614115"/>
            <a:ext cx="8554801" cy="2541721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24000"/>
              </a:lnSpc>
              <a:spcBef>
                <a:spcPts val="95"/>
              </a:spcBef>
            </a:pPr>
            <a:r>
              <a:rPr lang="en-GB" sz="6000" b="1" dirty="0">
                <a:solidFill>
                  <a:schemeClr val="accent6"/>
                </a:solidFill>
                <a:latin typeface="Avenir" panose="02000503020000020003" pitchFamily="2" charset="0"/>
                <a:cs typeface="Avenir-Roman"/>
              </a:rPr>
              <a:t>Wageningen University &amp; Research</a:t>
            </a:r>
            <a:endParaRPr lang="en-GB" sz="5400" dirty="0">
              <a:solidFill>
                <a:schemeClr val="accent6"/>
              </a:solidFill>
              <a:latin typeface="Avenir" panose="02000503020000020003" pitchFamily="2" charset="0"/>
              <a:cs typeface="Avenir-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427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/////wQASwwAAAAAAAAAAAAAIAD///////////////8AAAD////////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90bxdL7LKNHndZT1t1vQ/AFAAAAAAADAAAAAwADAAAAAQADAAEA////////BAAAAAMAEAALT9vQhmVJ+UWtgWy0iyRQ9Q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AgEDAAAAAwD///////8lAAZMaW5rZWRTaGFwZVByZXNlbnRhdGlvblNldHRpbmdzRGF0YV8wBQAAAAEABAAAAAAABAAAAAIA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N0bxdL7LKNHndZT1t1vQ/ADRGF0YQAbAAAABExpbmtlZFNoYXBlRGF0YQAFAAAAAAACTmFtZQAZAAAATGlua2VkU2hhcGVzRGF0YVByb3BlcnR5ABBWZXJzaW9uAAAAAAAJTGFzdFdyaXRlAOS2IeGHAQAAAAEA/////8YAxgAAAAVfaWQAEAAAAARP29CGZUn5Ra2BbLSLJFD1A0RhdGEAUwAAAAhQcmVzZW50YXRpb25TY2FubmVkRm9yTGlua2VkU2hhcGVzAAECTnVtYmVyRm9ybWF0U2VwYXJhdG9yTW9kZQAKAAAAQXV0b21hdGljAAACTmFtZQAkAAAATGlua2VkU2hhcGVQcmVzZW50YXRpb25TZXR0aW5nc0RhdGEAEFZlcnNpb24AAAAAAAlMYXN0V3JpdGUAP7ch4Y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heme/theme1.xml><?xml version="1.0" encoding="utf-8"?>
<a:theme xmlns:a="http://schemas.openxmlformats.org/drawingml/2006/main" name="EEF Brand Colours">
  <a:themeElements>
    <a:clrScheme name="EEF Brand Colours">
      <a:dk1>
        <a:srgbClr val="004B87"/>
      </a:dk1>
      <a:lt1>
        <a:srgbClr val="FFFFFF"/>
      </a:lt1>
      <a:dk2>
        <a:srgbClr val="004B87"/>
      </a:dk2>
      <a:lt2>
        <a:srgbClr val="FFFFFF"/>
      </a:lt2>
      <a:accent1>
        <a:srgbClr val="004B87"/>
      </a:accent1>
      <a:accent2>
        <a:srgbClr val="FDC300"/>
      </a:accent2>
      <a:accent3>
        <a:srgbClr val="004B87"/>
      </a:accent3>
      <a:accent4>
        <a:srgbClr val="FDC300"/>
      </a:accent4>
      <a:accent5>
        <a:srgbClr val="004B87"/>
      </a:accent5>
      <a:accent6>
        <a:srgbClr val="FDC300"/>
      </a:accent6>
      <a:hlink>
        <a:srgbClr val="FFFFFF"/>
      </a:hlink>
      <a:folHlink>
        <a:srgbClr val="004B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F_PPT_Slides_AW" id="{96386E00-DADC-5C44-B059-BE37920F170C}" vid="{8F85AE8A-BD91-3347-A6EC-3006987FD6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EEF Brand Colours</Template>
  <TotalTime>31</TotalTime>
  <Words>61</Words>
  <Application>Microsoft Macintosh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Almaden Sans</vt:lpstr>
      <vt:lpstr>Avenir</vt:lpstr>
      <vt:lpstr>Avenir Black</vt:lpstr>
      <vt:lpstr>Avenir Book</vt:lpstr>
      <vt:lpstr>Avenir Medium</vt:lpstr>
      <vt:lpstr>Calibri</vt:lpstr>
      <vt:lpstr>EEF Brand Colours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ward</dc:creator>
  <cp:lastModifiedBy>alice ward</cp:lastModifiedBy>
  <cp:revision>16</cp:revision>
  <dcterms:created xsi:type="dcterms:W3CDTF">2023-03-31T11:56:29Z</dcterms:created>
  <dcterms:modified xsi:type="dcterms:W3CDTF">2023-10-05T14:02:17Z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2023-03-24T00:00:00Z</vt:filetime>
  </property>
  <property fmtid="{D5CDD505-2E9C-101B-9397-08002B2CF9AE}" pid="3" name="Creator">
    <vt:lpwstr>Adobe InDesign 18.2 (Macintosh)</vt:lpwstr>
  </property>
  <property fmtid="{D5CDD505-2E9C-101B-9397-08002B2CF9AE}" pid="4" name="LastSaved">
    <vt:filetime>2023-03-24T00:00:00Z</vt:filetime>
  </property>
  <property fmtid="{D5CDD505-2E9C-101B-9397-08002B2CF9AE}" pid="5" name="Producer">
    <vt:lpwstr>Adobe PDF Library 17.0</vt:lpwstr>
  </property>
</Properties>
</file>